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sldIdLst>
    <p:sldId id="256" r:id="rId2"/>
  </p:sldIdLst>
  <p:sldSz cx="7561263" cy="10693400"/>
  <p:notesSz cx="6669088" cy="9872663"/>
  <p:defaultTextStyle>
    <a:defPPr>
      <a:defRPr lang="en-US"/>
    </a:defPPr>
    <a:lvl1pPr marL="0" algn="l" defTabSz="1043019" rtl="0" eaLnBrk="1" latinLnBrk="0" hangingPunct="1">
      <a:defRPr sz="2100" kern="1200">
        <a:solidFill>
          <a:schemeClr val="tx1"/>
        </a:solidFill>
        <a:latin typeface="+mn-lt"/>
        <a:ea typeface="+mn-ea"/>
        <a:cs typeface="+mn-cs"/>
      </a:defRPr>
    </a:lvl1pPr>
    <a:lvl2pPr marL="521510" algn="l" defTabSz="1043019" rtl="0" eaLnBrk="1" latinLnBrk="0" hangingPunct="1">
      <a:defRPr sz="2100" kern="1200">
        <a:solidFill>
          <a:schemeClr val="tx1"/>
        </a:solidFill>
        <a:latin typeface="+mn-lt"/>
        <a:ea typeface="+mn-ea"/>
        <a:cs typeface="+mn-cs"/>
      </a:defRPr>
    </a:lvl2pPr>
    <a:lvl3pPr marL="1043019" algn="l" defTabSz="1043019" rtl="0" eaLnBrk="1" latinLnBrk="0" hangingPunct="1">
      <a:defRPr sz="2100" kern="1200">
        <a:solidFill>
          <a:schemeClr val="tx1"/>
        </a:solidFill>
        <a:latin typeface="+mn-lt"/>
        <a:ea typeface="+mn-ea"/>
        <a:cs typeface="+mn-cs"/>
      </a:defRPr>
    </a:lvl3pPr>
    <a:lvl4pPr marL="1564528" algn="l" defTabSz="1043019" rtl="0" eaLnBrk="1" latinLnBrk="0" hangingPunct="1">
      <a:defRPr sz="2100" kern="1200">
        <a:solidFill>
          <a:schemeClr val="tx1"/>
        </a:solidFill>
        <a:latin typeface="+mn-lt"/>
        <a:ea typeface="+mn-ea"/>
        <a:cs typeface="+mn-cs"/>
      </a:defRPr>
    </a:lvl4pPr>
    <a:lvl5pPr marL="2086038" algn="l" defTabSz="1043019" rtl="0" eaLnBrk="1" latinLnBrk="0" hangingPunct="1">
      <a:defRPr sz="2100" kern="1200">
        <a:solidFill>
          <a:schemeClr val="tx1"/>
        </a:solidFill>
        <a:latin typeface="+mn-lt"/>
        <a:ea typeface="+mn-ea"/>
        <a:cs typeface="+mn-cs"/>
      </a:defRPr>
    </a:lvl5pPr>
    <a:lvl6pPr marL="2607549" algn="l" defTabSz="1043019" rtl="0" eaLnBrk="1" latinLnBrk="0" hangingPunct="1">
      <a:defRPr sz="2100" kern="1200">
        <a:solidFill>
          <a:schemeClr val="tx1"/>
        </a:solidFill>
        <a:latin typeface="+mn-lt"/>
        <a:ea typeface="+mn-ea"/>
        <a:cs typeface="+mn-cs"/>
      </a:defRPr>
    </a:lvl6pPr>
    <a:lvl7pPr marL="3129058" algn="l" defTabSz="1043019" rtl="0" eaLnBrk="1" latinLnBrk="0" hangingPunct="1">
      <a:defRPr sz="2100" kern="1200">
        <a:solidFill>
          <a:schemeClr val="tx1"/>
        </a:solidFill>
        <a:latin typeface="+mn-lt"/>
        <a:ea typeface="+mn-ea"/>
        <a:cs typeface="+mn-cs"/>
      </a:defRPr>
    </a:lvl7pPr>
    <a:lvl8pPr marL="3650567" algn="l" defTabSz="1043019" rtl="0" eaLnBrk="1" latinLnBrk="0" hangingPunct="1">
      <a:defRPr sz="2100" kern="1200">
        <a:solidFill>
          <a:schemeClr val="tx1"/>
        </a:solidFill>
        <a:latin typeface="+mn-lt"/>
        <a:ea typeface="+mn-ea"/>
        <a:cs typeface="+mn-cs"/>
      </a:defRPr>
    </a:lvl8pPr>
    <a:lvl9pPr marL="4172077" algn="l" defTabSz="1043019"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3A77"/>
    <a:srgbClr val="12AAE2"/>
    <a:srgbClr val="FACADA"/>
    <a:srgbClr val="F9BFD2"/>
    <a:srgbClr val="DFF5FD"/>
    <a:srgbClr val="D4F2FC"/>
    <a:srgbClr val="BCEAFA"/>
    <a:srgbClr val="F26E9A"/>
    <a:srgbClr val="69CFF3"/>
    <a:srgbClr val="EE3B7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40" autoAdjust="0"/>
    <p:restoredTop sz="94660"/>
  </p:normalViewPr>
  <p:slideViewPr>
    <p:cSldViewPr>
      <p:cViewPr>
        <p:scale>
          <a:sx n="75" d="100"/>
          <a:sy n="75" d="100"/>
        </p:scale>
        <p:origin x="-2652" y="354"/>
      </p:cViewPr>
      <p:guideLst>
        <p:guide orient="horz" pos="3369"/>
        <p:guide pos="2382"/>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343541" y="2211142"/>
            <a:ext cx="4706715" cy="1542647"/>
          </a:xfrm>
        </p:spPr>
        <p:txBody>
          <a:bodyPr anchor="t">
            <a:noAutofit/>
          </a:bodyPr>
          <a:lstStyle>
            <a:lvl1pPr marL="0" indent="0">
              <a:lnSpc>
                <a:spcPct val="100000"/>
              </a:lnSpc>
              <a:defRPr sz="3300" baseline="0"/>
            </a:lvl1pPr>
          </a:lstStyle>
          <a:p>
            <a:r>
              <a:rPr lang="en-US" dirty="0" smtClean="0"/>
              <a:t>Click to add title</a:t>
            </a:r>
            <a:endParaRPr lang="en-US" dirty="0"/>
          </a:p>
        </p:txBody>
      </p:sp>
      <p:sp>
        <p:nvSpPr>
          <p:cNvPr id="5" name="Subtitle 2"/>
          <p:cNvSpPr>
            <a:spLocks noGrp="1"/>
          </p:cNvSpPr>
          <p:nvPr>
            <p:ph type="subTitle" idx="1"/>
          </p:nvPr>
        </p:nvSpPr>
        <p:spPr>
          <a:xfrm>
            <a:off x="343541" y="4434476"/>
            <a:ext cx="4706715" cy="702590"/>
          </a:xfrm>
        </p:spPr>
        <p:txBody>
          <a:bodyPr>
            <a:normAutofit/>
          </a:bodyPr>
          <a:lstStyle>
            <a:lvl1pPr marL="0" indent="0" algn="l">
              <a:spcBef>
                <a:spcPts val="762"/>
              </a:spcBef>
              <a:buNone/>
              <a:defRPr sz="1800" baseline="0">
                <a:solidFill>
                  <a:schemeClr val="accent1"/>
                </a:solidFill>
              </a:defRPr>
            </a:lvl1pPr>
            <a:lvl2pPr marL="517352" indent="0" algn="ctr">
              <a:buNone/>
              <a:defRPr>
                <a:solidFill>
                  <a:schemeClr val="tx1">
                    <a:tint val="75000"/>
                  </a:schemeClr>
                </a:solidFill>
              </a:defRPr>
            </a:lvl2pPr>
            <a:lvl3pPr marL="1034701" indent="0" algn="ctr">
              <a:buNone/>
              <a:defRPr>
                <a:solidFill>
                  <a:schemeClr val="tx1">
                    <a:tint val="75000"/>
                  </a:schemeClr>
                </a:solidFill>
              </a:defRPr>
            </a:lvl3pPr>
            <a:lvl4pPr marL="1552051" indent="0" algn="ctr">
              <a:buNone/>
              <a:defRPr>
                <a:solidFill>
                  <a:schemeClr val="tx1">
                    <a:tint val="75000"/>
                  </a:schemeClr>
                </a:solidFill>
              </a:defRPr>
            </a:lvl4pPr>
            <a:lvl5pPr marL="2069402" indent="0" algn="ctr">
              <a:buNone/>
              <a:defRPr>
                <a:solidFill>
                  <a:schemeClr val="tx1">
                    <a:tint val="75000"/>
                  </a:schemeClr>
                </a:solidFill>
              </a:defRPr>
            </a:lvl5pPr>
            <a:lvl6pPr marL="2586753" indent="0" algn="ctr">
              <a:buNone/>
              <a:defRPr>
                <a:solidFill>
                  <a:schemeClr val="tx1">
                    <a:tint val="75000"/>
                  </a:schemeClr>
                </a:solidFill>
              </a:defRPr>
            </a:lvl6pPr>
            <a:lvl7pPr marL="3104103" indent="0" algn="ctr">
              <a:buNone/>
              <a:defRPr>
                <a:solidFill>
                  <a:schemeClr val="tx1">
                    <a:tint val="75000"/>
                  </a:schemeClr>
                </a:solidFill>
              </a:defRPr>
            </a:lvl7pPr>
            <a:lvl8pPr marL="3621455" indent="0" algn="ctr">
              <a:buNone/>
              <a:defRPr>
                <a:solidFill>
                  <a:schemeClr val="tx1">
                    <a:tint val="75000"/>
                  </a:schemeClr>
                </a:solidFill>
              </a:defRPr>
            </a:lvl8pPr>
            <a:lvl9pPr marL="413880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defRPr/>
            </a:lvl1pPr>
          </a:lstStyle>
          <a:p>
            <a:r>
              <a:rPr lang="en-US" smtClean="0"/>
              <a:t>Click to edit Master title style</a:t>
            </a:r>
            <a:endParaRPr lang="en-GB"/>
          </a:p>
        </p:txBody>
      </p:sp>
      <p:sp>
        <p:nvSpPr>
          <p:cNvPr id="5" name="Content Placeholder 4"/>
          <p:cNvSpPr>
            <a:spLocks noGrp="1"/>
          </p:cNvSpPr>
          <p:nvPr>
            <p:ph sz="quarter" idx="11"/>
          </p:nvPr>
        </p:nvSpPr>
        <p:spPr>
          <a:xfrm>
            <a:off x="343649" y="2087413"/>
            <a:ext cx="3385577" cy="6944456"/>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7" name="Content Placeholder 6"/>
          <p:cNvSpPr>
            <a:spLocks noGrp="1"/>
          </p:cNvSpPr>
          <p:nvPr>
            <p:ph sz="quarter" idx="12"/>
          </p:nvPr>
        </p:nvSpPr>
        <p:spPr>
          <a:xfrm>
            <a:off x="3831048" y="2087942"/>
            <a:ext cx="3385577" cy="6944456"/>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3"/>
          <p:cNvSpPr>
            <a:spLocks noGrp="1"/>
          </p:cNvSpPr>
          <p:nvPr>
            <p:ph type="sldNum" sz="quarter" idx="13"/>
          </p:nvPr>
        </p:nvSpPr>
        <p:spPr/>
        <p:txBody>
          <a:bodyPr/>
          <a:lstStyle>
            <a:lvl1pPr marL="0" indent="0">
              <a:defRPr/>
            </a:lvl1pPr>
          </a:lstStyle>
          <a:p>
            <a:fld id="{08BDDC8D-36E9-467E-8CF1-750845950A7F}" type="slidenum">
              <a:rPr lang="en-GB" smtClean="0"/>
              <a:pPr/>
              <a:t>‹#›</a:t>
            </a:fld>
            <a:endParaRPr lang="en-GB"/>
          </a:p>
        </p:txBody>
      </p:sp>
    </p:spTree>
    <p:extLst>
      <p:ext uri="{BB962C8B-B14F-4D97-AF65-F5344CB8AC3E}">
        <p14:creationId xmlns:p14="http://schemas.microsoft.com/office/powerpoint/2010/main" xmlns="" val="4042079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4 Content">
    <p:spTree>
      <p:nvGrpSpPr>
        <p:cNvPr id="1" name=""/>
        <p:cNvGrpSpPr/>
        <p:nvPr/>
      </p:nvGrpSpPr>
      <p:grpSpPr>
        <a:xfrm>
          <a:off x="0" y="0"/>
          <a:ext cx="0" cy="0"/>
          <a:chOff x="0" y="0"/>
          <a:chExt cx="0" cy="0"/>
        </a:xfrm>
      </p:grpSpPr>
      <p:sp>
        <p:nvSpPr>
          <p:cNvPr id="5" name="Content Placeholder 4"/>
          <p:cNvSpPr>
            <a:spLocks noGrp="1"/>
          </p:cNvSpPr>
          <p:nvPr>
            <p:ph sz="quarter" idx="14" hasCustomPrompt="1"/>
          </p:nvPr>
        </p:nvSpPr>
        <p:spPr>
          <a:xfrm>
            <a:off x="343544" y="2087677"/>
            <a:ext cx="3385937" cy="3370405"/>
          </a:xfrm>
        </p:spPr>
        <p:txBody>
          <a:bodyPr/>
          <a:lstStyle>
            <a:lvl1pPr marL="0" indent="0">
              <a:buFontTx/>
              <a:buNone/>
              <a:defRPr/>
            </a:lvl1pPr>
          </a:lstStyle>
          <a:p>
            <a:pPr lvl="0"/>
            <a:r>
              <a:rPr lang="en-US" dirty="0" smtClean="0"/>
              <a:t>Click icon to add content</a:t>
            </a:r>
            <a:endParaRPr lang="en-GB" dirty="0"/>
          </a:p>
        </p:txBody>
      </p:sp>
      <p:sp>
        <p:nvSpPr>
          <p:cNvPr id="13" name="Content Placeholder 4"/>
          <p:cNvSpPr>
            <a:spLocks noGrp="1"/>
          </p:cNvSpPr>
          <p:nvPr>
            <p:ph sz="quarter" idx="15" hasCustomPrompt="1"/>
          </p:nvPr>
        </p:nvSpPr>
        <p:spPr>
          <a:xfrm>
            <a:off x="3831169" y="2087677"/>
            <a:ext cx="3385937" cy="3370405"/>
          </a:xfrm>
        </p:spPr>
        <p:txBody>
          <a:bodyPr/>
          <a:lstStyle>
            <a:lvl1pPr marL="0" indent="0">
              <a:buFontTx/>
              <a:buNone/>
              <a:defRPr/>
            </a:lvl1pPr>
          </a:lstStyle>
          <a:p>
            <a:pPr lvl="0"/>
            <a:r>
              <a:rPr lang="en-US" dirty="0" smtClean="0"/>
              <a:t>Click icon to add content</a:t>
            </a:r>
            <a:endParaRPr lang="en-GB" dirty="0"/>
          </a:p>
        </p:txBody>
      </p:sp>
      <p:sp>
        <p:nvSpPr>
          <p:cNvPr id="15" name="Content Placeholder 4"/>
          <p:cNvSpPr>
            <a:spLocks noGrp="1"/>
          </p:cNvSpPr>
          <p:nvPr>
            <p:ph sz="quarter" idx="16" hasCustomPrompt="1"/>
          </p:nvPr>
        </p:nvSpPr>
        <p:spPr>
          <a:xfrm>
            <a:off x="343544" y="5662543"/>
            <a:ext cx="3385937" cy="3370405"/>
          </a:xfrm>
        </p:spPr>
        <p:txBody>
          <a:bodyPr/>
          <a:lstStyle>
            <a:lvl1pPr marL="0" indent="0">
              <a:buFontTx/>
              <a:buNone/>
              <a:defRPr/>
            </a:lvl1pPr>
          </a:lstStyle>
          <a:p>
            <a:pPr lvl="0"/>
            <a:r>
              <a:rPr lang="en-US" dirty="0" smtClean="0"/>
              <a:t>Click icon to add content</a:t>
            </a:r>
            <a:endParaRPr lang="en-GB" dirty="0"/>
          </a:p>
        </p:txBody>
      </p:sp>
      <p:sp>
        <p:nvSpPr>
          <p:cNvPr id="17" name="Content Placeholder 4"/>
          <p:cNvSpPr>
            <a:spLocks noGrp="1"/>
          </p:cNvSpPr>
          <p:nvPr>
            <p:ph sz="quarter" idx="17" hasCustomPrompt="1"/>
          </p:nvPr>
        </p:nvSpPr>
        <p:spPr>
          <a:xfrm>
            <a:off x="3831169" y="5662543"/>
            <a:ext cx="3385937" cy="3370405"/>
          </a:xfrm>
        </p:spPr>
        <p:txBody>
          <a:bodyPr/>
          <a:lstStyle>
            <a:lvl1pPr marL="0" indent="0">
              <a:buFontTx/>
              <a:buNone/>
              <a:defRPr/>
            </a:lvl1pPr>
          </a:lstStyle>
          <a:p>
            <a:pPr lvl="0"/>
            <a:r>
              <a:rPr lang="en-US" dirty="0" smtClean="0"/>
              <a:t>Click icon to add content</a:t>
            </a:r>
            <a:endParaRPr lang="en-GB" dirty="0"/>
          </a:p>
        </p:txBody>
      </p:sp>
      <p:sp>
        <p:nvSpPr>
          <p:cNvPr id="2" name="Title 1"/>
          <p:cNvSpPr>
            <a:spLocks noGrp="1"/>
          </p:cNvSpPr>
          <p:nvPr>
            <p:ph type="title"/>
          </p:nvPr>
        </p:nvSpPr>
        <p:spPr/>
        <p:txBody>
          <a:bodyPr/>
          <a:lstStyle>
            <a:lvl1pPr marL="0" indent="0">
              <a:defRPr/>
            </a:lvl1pPr>
          </a:lstStyle>
          <a:p>
            <a:r>
              <a:rPr lang="en-US" smtClean="0"/>
              <a:t>Click to edit Master title style</a:t>
            </a:r>
            <a:endParaRPr lang="en-GB"/>
          </a:p>
        </p:txBody>
      </p:sp>
      <p:sp>
        <p:nvSpPr>
          <p:cNvPr id="4" name="Slide Number Placeholder 3"/>
          <p:cNvSpPr>
            <a:spLocks noGrp="1"/>
          </p:cNvSpPr>
          <p:nvPr>
            <p:ph type="sldNum" sz="quarter" idx="18"/>
          </p:nvPr>
        </p:nvSpPr>
        <p:spPr/>
        <p:txBody>
          <a:bodyPr/>
          <a:lstStyle>
            <a:lvl1pPr marL="0" indent="0">
              <a:defRPr/>
            </a:lvl1pPr>
          </a:lstStyle>
          <a:p>
            <a:fld id="{08BDDC8D-36E9-467E-8CF1-750845950A7F}" type="slidenum">
              <a:rPr lang="en-GB" smtClean="0"/>
              <a:pPr/>
              <a:t>‹#›</a:t>
            </a:fld>
            <a:endParaRPr lang="en-GB"/>
          </a:p>
        </p:txBody>
      </p:sp>
    </p:spTree>
    <p:extLst>
      <p:ext uri="{BB962C8B-B14F-4D97-AF65-F5344CB8AC3E}">
        <p14:creationId xmlns:p14="http://schemas.microsoft.com/office/powerpoint/2010/main" xmlns="" val="330626518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6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defRPr/>
            </a:lvl1pPr>
          </a:lstStyle>
          <a:p>
            <a:r>
              <a:rPr lang="en-US" smtClean="0"/>
              <a:t>Click to edit Master title style</a:t>
            </a:r>
            <a:endParaRPr lang="en-GB"/>
          </a:p>
        </p:txBody>
      </p:sp>
      <p:sp>
        <p:nvSpPr>
          <p:cNvPr id="5" name="Content Placeholder 4"/>
          <p:cNvSpPr>
            <a:spLocks noGrp="1"/>
          </p:cNvSpPr>
          <p:nvPr>
            <p:ph sz="quarter" idx="11"/>
          </p:nvPr>
        </p:nvSpPr>
        <p:spPr>
          <a:xfrm>
            <a:off x="343649" y="2087411"/>
            <a:ext cx="2222262" cy="3370405"/>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7" name="Content Placeholder 6"/>
          <p:cNvSpPr>
            <a:spLocks noGrp="1"/>
          </p:cNvSpPr>
          <p:nvPr>
            <p:ph sz="quarter" idx="12"/>
          </p:nvPr>
        </p:nvSpPr>
        <p:spPr>
          <a:xfrm>
            <a:off x="2667733" y="2087411"/>
            <a:ext cx="2222262" cy="3370405"/>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4989271" y="2087411"/>
            <a:ext cx="2222262" cy="3370405"/>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4"/>
          </p:nvPr>
        </p:nvSpPr>
        <p:spPr>
          <a:xfrm>
            <a:off x="343649" y="5661466"/>
            <a:ext cx="2222262" cy="3370405"/>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5"/>
          </p:nvPr>
        </p:nvSpPr>
        <p:spPr>
          <a:xfrm>
            <a:off x="2667733" y="5661466"/>
            <a:ext cx="2222262" cy="3370405"/>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5" name="Content Placeholder 14"/>
          <p:cNvSpPr>
            <a:spLocks noGrp="1"/>
          </p:cNvSpPr>
          <p:nvPr>
            <p:ph sz="quarter" idx="16"/>
          </p:nvPr>
        </p:nvSpPr>
        <p:spPr>
          <a:xfrm>
            <a:off x="4989271" y="5661466"/>
            <a:ext cx="2222262" cy="3370405"/>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3"/>
          <p:cNvSpPr>
            <a:spLocks noGrp="1"/>
          </p:cNvSpPr>
          <p:nvPr>
            <p:ph type="sldNum" sz="quarter" idx="17"/>
          </p:nvPr>
        </p:nvSpPr>
        <p:spPr/>
        <p:txBody>
          <a:bodyPr/>
          <a:lstStyle>
            <a:lvl1pPr marL="0" indent="0">
              <a:defRPr/>
            </a:lvl1pPr>
          </a:lstStyle>
          <a:p>
            <a:fld id="{08BDDC8D-36E9-467E-8CF1-750845950A7F}" type="slidenum">
              <a:rPr lang="en-GB" smtClean="0"/>
              <a:pPr/>
              <a:t>‹#›</a:t>
            </a:fld>
            <a:endParaRPr lang="en-GB"/>
          </a:p>
        </p:txBody>
      </p:sp>
    </p:spTree>
    <p:extLst>
      <p:ext uri="{BB962C8B-B14F-4D97-AF65-F5344CB8AC3E}">
        <p14:creationId xmlns:p14="http://schemas.microsoft.com/office/powerpoint/2010/main" xmlns="" val="3544582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defRPr/>
            </a:lvl1pPr>
          </a:lstStyle>
          <a:p>
            <a:r>
              <a:rPr lang="en-US" smtClean="0"/>
              <a:t>Click to edit Master title style</a:t>
            </a:r>
            <a:endParaRPr lang="en-GB"/>
          </a:p>
        </p:txBody>
      </p:sp>
      <p:sp>
        <p:nvSpPr>
          <p:cNvPr id="5" name="Content Placeholder 4"/>
          <p:cNvSpPr>
            <a:spLocks noGrp="1"/>
          </p:cNvSpPr>
          <p:nvPr>
            <p:ph sz="quarter" idx="11"/>
          </p:nvPr>
        </p:nvSpPr>
        <p:spPr>
          <a:xfrm>
            <a:off x="343649" y="2087413"/>
            <a:ext cx="2224808" cy="6944456"/>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7" name="Content Placeholder 6"/>
          <p:cNvSpPr>
            <a:spLocks noGrp="1"/>
          </p:cNvSpPr>
          <p:nvPr>
            <p:ph sz="quarter" idx="12"/>
          </p:nvPr>
        </p:nvSpPr>
        <p:spPr>
          <a:xfrm>
            <a:off x="2670279" y="2087413"/>
            <a:ext cx="2224808" cy="6944456"/>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4989271" y="2087413"/>
            <a:ext cx="2224808" cy="6944456"/>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3"/>
          <p:cNvSpPr>
            <a:spLocks noGrp="1"/>
          </p:cNvSpPr>
          <p:nvPr>
            <p:ph type="sldNum" sz="quarter" idx="14"/>
          </p:nvPr>
        </p:nvSpPr>
        <p:spPr/>
        <p:txBody>
          <a:bodyPr/>
          <a:lstStyle>
            <a:lvl1pPr marL="0" indent="0">
              <a:defRPr/>
            </a:lvl1pPr>
          </a:lstStyle>
          <a:p>
            <a:fld id="{08BDDC8D-36E9-467E-8CF1-750845950A7F}" type="slidenum">
              <a:rPr lang="en-GB" smtClean="0"/>
              <a:pPr/>
              <a:t>‹#›</a:t>
            </a:fld>
            <a:endParaRPr lang="en-GB"/>
          </a:p>
        </p:txBody>
      </p:sp>
    </p:spTree>
    <p:extLst>
      <p:ext uri="{BB962C8B-B14F-4D97-AF65-F5344CB8AC3E}">
        <p14:creationId xmlns:p14="http://schemas.microsoft.com/office/powerpoint/2010/main" xmlns="" val="2378586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10" name="Table Placeholder 9"/>
          <p:cNvSpPr>
            <a:spLocks noGrp="1"/>
          </p:cNvSpPr>
          <p:nvPr>
            <p:ph type="tbl" sz="quarter" idx="14" hasCustomPrompt="1"/>
          </p:nvPr>
        </p:nvSpPr>
        <p:spPr>
          <a:xfrm>
            <a:off x="343541" y="2087683"/>
            <a:ext cx="6873561" cy="6942086"/>
          </a:xfrm>
        </p:spPr>
        <p:txBody>
          <a:bodyPr/>
          <a:lstStyle>
            <a:lvl1pPr marL="0" indent="0">
              <a:buFontTx/>
              <a:buNone/>
              <a:defRPr/>
            </a:lvl1pPr>
          </a:lstStyle>
          <a:p>
            <a:r>
              <a:rPr lang="en-GB" dirty="0" smtClean="0"/>
              <a:t>Click to add table</a:t>
            </a:r>
            <a:endParaRPr lang="en-GB" dirty="0"/>
          </a:p>
        </p:txBody>
      </p:sp>
      <p:sp>
        <p:nvSpPr>
          <p:cNvPr id="2" name="Title 1"/>
          <p:cNvSpPr>
            <a:spLocks noGrp="1"/>
          </p:cNvSpPr>
          <p:nvPr>
            <p:ph type="title"/>
          </p:nvPr>
        </p:nvSpPr>
        <p:spPr/>
        <p:txBody>
          <a:bodyPr/>
          <a:lstStyle>
            <a:lvl1pPr marL="0" indent="0">
              <a:defRPr/>
            </a:lvl1pPr>
          </a:lstStyle>
          <a:p>
            <a:r>
              <a:rPr lang="en-US" smtClean="0"/>
              <a:t>Click to edit Master title style</a:t>
            </a:r>
            <a:endParaRPr lang="en-GB"/>
          </a:p>
        </p:txBody>
      </p:sp>
      <p:sp>
        <p:nvSpPr>
          <p:cNvPr id="4" name="Slide Number Placeholder 3"/>
          <p:cNvSpPr>
            <a:spLocks noGrp="1"/>
          </p:cNvSpPr>
          <p:nvPr>
            <p:ph type="sldNum" sz="quarter" idx="15"/>
          </p:nvPr>
        </p:nvSpPr>
        <p:spPr/>
        <p:txBody>
          <a:bodyPr/>
          <a:lstStyle>
            <a:lvl1pPr marL="0" indent="0">
              <a:defRPr/>
            </a:lvl1pPr>
          </a:lstStyle>
          <a:p>
            <a:fld id="{08BDDC8D-36E9-467E-8CF1-750845950A7F}" type="slidenum">
              <a:rPr lang="en-GB" smtClean="0"/>
              <a:pPr/>
              <a:t>‹#›</a:t>
            </a:fld>
            <a:endParaRPr lang="en-GB"/>
          </a:p>
        </p:txBody>
      </p:sp>
    </p:spTree>
    <p:extLst>
      <p:ext uri="{BB962C8B-B14F-4D97-AF65-F5344CB8AC3E}">
        <p14:creationId xmlns:p14="http://schemas.microsoft.com/office/powerpoint/2010/main" xmlns="" val="240746535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3" name="Chart Placeholder 2"/>
          <p:cNvSpPr>
            <a:spLocks noGrp="1"/>
          </p:cNvSpPr>
          <p:nvPr>
            <p:ph type="chart" sz="quarter" idx="14" hasCustomPrompt="1"/>
          </p:nvPr>
        </p:nvSpPr>
        <p:spPr>
          <a:xfrm>
            <a:off x="343541" y="2087683"/>
            <a:ext cx="6873561" cy="6942086"/>
          </a:xfrm>
        </p:spPr>
        <p:txBody>
          <a:bodyPr/>
          <a:lstStyle>
            <a:lvl1pPr marL="0" indent="0">
              <a:buFontTx/>
              <a:buNone/>
              <a:defRPr/>
            </a:lvl1pPr>
          </a:lstStyle>
          <a:p>
            <a:r>
              <a:rPr lang="en-GB" dirty="0" smtClean="0"/>
              <a:t>Click to add chart</a:t>
            </a:r>
            <a:endParaRPr lang="en-GB" dirty="0"/>
          </a:p>
        </p:txBody>
      </p:sp>
      <p:sp>
        <p:nvSpPr>
          <p:cNvPr id="2" name="Title 1"/>
          <p:cNvSpPr>
            <a:spLocks noGrp="1"/>
          </p:cNvSpPr>
          <p:nvPr>
            <p:ph type="title"/>
          </p:nvPr>
        </p:nvSpPr>
        <p:spPr/>
        <p:txBody>
          <a:bodyPr/>
          <a:lstStyle>
            <a:lvl1pPr marL="0" indent="0">
              <a:defRPr/>
            </a:lvl1pPr>
          </a:lstStyle>
          <a:p>
            <a:r>
              <a:rPr lang="en-US" smtClean="0"/>
              <a:t>Click to edit Master title style</a:t>
            </a:r>
            <a:endParaRPr lang="en-GB"/>
          </a:p>
        </p:txBody>
      </p:sp>
      <p:sp>
        <p:nvSpPr>
          <p:cNvPr id="4" name="Slide Number Placeholder 3"/>
          <p:cNvSpPr>
            <a:spLocks noGrp="1"/>
          </p:cNvSpPr>
          <p:nvPr>
            <p:ph type="sldNum" sz="quarter" idx="15"/>
          </p:nvPr>
        </p:nvSpPr>
        <p:spPr/>
        <p:txBody>
          <a:bodyPr/>
          <a:lstStyle>
            <a:lvl1pPr marL="0" indent="0">
              <a:defRPr/>
            </a:lvl1pPr>
          </a:lstStyle>
          <a:p>
            <a:fld id="{08BDDC8D-36E9-467E-8CF1-750845950A7F}" type="slidenum">
              <a:rPr lang="en-GB" smtClean="0"/>
              <a:pPr/>
              <a:t>‹#›</a:t>
            </a:fld>
            <a:endParaRPr lang="en-GB"/>
          </a:p>
        </p:txBody>
      </p:sp>
    </p:spTree>
    <p:extLst>
      <p:ext uri="{BB962C8B-B14F-4D97-AF65-F5344CB8AC3E}">
        <p14:creationId xmlns:p14="http://schemas.microsoft.com/office/powerpoint/2010/main" xmlns="" val="182811472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defRPr/>
            </a:lvl1pPr>
          </a:lstStyle>
          <a:p>
            <a:r>
              <a:rPr lang="en-US" smtClean="0"/>
              <a:t>Click to edit Master title style</a:t>
            </a:r>
            <a:endParaRPr lang="en-GB"/>
          </a:p>
        </p:txBody>
      </p:sp>
      <p:sp>
        <p:nvSpPr>
          <p:cNvPr id="5" name="SmartArt Placeholder 4"/>
          <p:cNvSpPr>
            <a:spLocks noGrp="1"/>
          </p:cNvSpPr>
          <p:nvPr>
            <p:ph type="dgm" sz="quarter" idx="11"/>
          </p:nvPr>
        </p:nvSpPr>
        <p:spPr>
          <a:xfrm>
            <a:off x="343651" y="2087413"/>
            <a:ext cx="6872976" cy="6944456"/>
          </a:xfrm>
        </p:spPr>
        <p:txBody>
          <a:bodyPr/>
          <a:lstStyle>
            <a:lvl1pPr marL="0" indent="0">
              <a:defRPr/>
            </a:lvl1pPr>
          </a:lstStyle>
          <a:p>
            <a:r>
              <a:rPr lang="en-US" smtClean="0"/>
              <a:t>Click icon to add SmartArt graphic</a:t>
            </a:r>
            <a:endParaRPr lang="en-GB"/>
          </a:p>
        </p:txBody>
      </p:sp>
      <p:sp>
        <p:nvSpPr>
          <p:cNvPr id="4" name="Slide Number Placeholder 3"/>
          <p:cNvSpPr>
            <a:spLocks noGrp="1"/>
          </p:cNvSpPr>
          <p:nvPr>
            <p:ph type="sldNum" sz="quarter" idx="12"/>
          </p:nvPr>
        </p:nvSpPr>
        <p:spPr/>
        <p:txBody>
          <a:bodyPr/>
          <a:lstStyle>
            <a:lvl1pPr marL="0" indent="0">
              <a:defRPr/>
            </a:lvl1pPr>
          </a:lstStyle>
          <a:p>
            <a:fld id="{08BDDC8D-36E9-467E-8CF1-750845950A7F}" type="slidenum">
              <a:rPr lang="en-GB" smtClean="0"/>
              <a:pPr/>
              <a:t>‹#›</a:t>
            </a:fld>
            <a:endParaRPr lang="en-GB"/>
          </a:p>
        </p:txBody>
      </p:sp>
    </p:spTree>
    <p:extLst>
      <p:ext uri="{BB962C8B-B14F-4D97-AF65-F5344CB8AC3E}">
        <p14:creationId xmlns:p14="http://schemas.microsoft.com/office/powerpoint/2010/main" xmlns="" val="2354673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defRPr/>
            </a:lvl1p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marL="0" indent="0">
              <a:defRPr/>
            </a:lvl1pPr>
          </a:lstStyle>
          <a:p>
            <a:fld id="{08BDDC8D-36E9-467E-8CF1-750845950A7F}" type="slidenum">
              <a:rPr lang="en-GB" smtClean="0"/>
              <a:pPr/>
              <a:t>‹#›</a:t>
            </a:fld>
            <a:endParaRPr lang="en-GB"/>
          </a:p>
        </p:txBody>
      </p:sp>
    </p:spTree>
    <p:extLst>
      <p:ext uri="{BB962C8B-B14F-4D97-AF65-F5344CB8AC3E}">
        <p14:creationId xmlns:p14="http://schemas.microsoft.com/office/powerpoint/2010/main" xmlns="" val="21149726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marL="0" indent="0">
              <a:defRPr/>
            </a:lvl1pPr>
          </a:lstStyle>
          <a:p>
            <a:fld id="{08BDDC8D-36E9-467E-8CF1-750845950A7F}" type="slidenum">
              <a:rPr lang="en-GB" smtClean="0"/>
              <a:pPr/>
              <a:t>‹#›</a:t>
            </a:fld>
            <a:endParaRPr lang="en-GB"/>
          </a:p>
        </p:txBody>
      </p:sp>
    </p:spTree>
    <p:extLst>
      <p:ext uri="{BB962C8B-B14F-4D97-AF65-F5344CB8AC3E}">
        <p14:creationId xmlns:p14="http://schemas.microsoft.com/office/powerpoint/2010/main" xmlns="" val="2590808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43650" y="2087413"/>
            <a:ext cx="6873161" cy="6944456"/>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itle 3"/>
          <p:cNvSpPr>
            <a:spLocks noGrp="1"/>
          </p:cNvSpPr>
          <p:nvPr>
            <p:ph type="title"/>
          </p:nvPr>
        </p:nvSpPr>
        <p:spPr/>
        <p:txBody>
          <a:bodyPr/>
          <a:lstStyle>
            <a:lvl1pPr marL="0" indent="0">
              <a:defRPr/>
            </a:lvl1pPr>
          </a:lstStyle>
          <a:p>
            <a:r>
              <a:rPr lang="en-US" smtClean="0"/>
              <a:t>Click to edit Master title style</a:t>
            </a:r>
            <a:endParaRPr lang="en-GB"/>
          </a:p>
        </p:txBody>
      </p:sp>
      <p:sp>
        <p:nvSpPr>
          <p:cNvPr id="5" name="Slide Number Placeholder 4"/>
          <p:cNvSpPr>
            <a:spLocks noGrp="1"/>
          </p:cNvSpPr>
          <p:nvPr>
            <p:ph type="sldNum" sz="quarter" idx="12"/>
          </p:nvPr>
        </p:nvSpPr>
        <p:spPr/>
        <p:txBody>
          <a:bodyPr/>
          <a:lstStyle>
            <a:lvl1pPr marL="0" indent="0">
              <a:defRPr/>
            </a:lvl1pPr>
          </a:lstStyle>
          <a:p>
            <a:fld id="{08BDDC8D-36E9-467E-8CF1-750845950A7F}" type="slidenum">
              <a:rPr lang="en-GB" smtClean="0"/>
              <a:pPr/>
              <a:t>‹#›</a:t>
            </a:fld>
            <a:endParaRPr lang="en-GB"/>
          </a:p>
        </p:txBody>
      </p:sp>
    </p:spTree>
    <p:extLst>
      <p:ext uri="{BB962C8B-B14F-4D97-AF65-F5344CB8AC3E}">
        <p14:creationId xmlns:p14="http://schemas.microsoft.com/office/powerpoint/2010/main" xmlns="" val="2464497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2 Text">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343541" y="2087677"/>
            <a:ext cx="3385577" cy="6942086"/>
          </a:xfrm>
        </p:spPr>
        <p:txBody>
          <a:bodyPr>
            <a:normAutofit/>
          </a:bodyPr>
          <a:lstStyle>
            <a:lvl1pPr marL="0" indent="0">
              <a:buFontTx/>
              <a:buNone/>
              <a:defRPr sz="1100" baseline="0"/>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ext Placeholder 10"/>
          <p:cNvSpPr>
            <a:spLocks noGrp="1"/>
          </p:cNvSpPr>
          <p:nvPr>
            <p:ph type="body" sz="quarter" idx="15"/>
          </p:nvPr>
        </p:nvSpPr>
        <p:spPr>
          <a:xfrm>
            <a:off x="3831634" y="2087944"/>
            <a:ext cx="3385577" cy="6942086"/>
          </a:xfrm>
        </p:spPr>
        <p:txBody>
          <a:bodyPr>
            <a:normAutofit/>
          </a:bodyPr>
          <a:lstStyle>
            <a:lvl1pPr marL="0" indent="0">
              <a:buFontTx/>
              <a:buNone/>
              <a:defRPr sz="1100"/>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p:txBody>
          <a:bodyPr/>
          <a:lstStyle>
            <a:lvl1pPr marL="0" indent="0">
              <a:defRPr/>
            </a:lvl1pPr>
          </a:lstStyle>
          <a:p>
            <a:r>
              <a:rPr lang="en-US" smtClean="0"/>
              <a:t>Click to edit Master title style</a:t>
            </a:r>
            <a:endParaRPr lang="en-GB"/>
          </a:p>
        </p:txBody>
      </p:sp>
      <p:sp>
        <p:nvSpPr>
          <p:cNvPr id="5" name="Slide Number Placeholder 4"/>
          <p:cNvSpPr>
            <a:spLocks noGrp="1"/>
          </p:cNvSpPr>
          <p:nvPr>
            <p:ph type="sldNum" sz="quarter" idx="16"/>
          </p:nvPr>
        </p:nvSpPr>
        <p:spPr/>
        <p:txBody>
          <a:bodyPr/>
          <a:lstStyle>
            <a:lvl1pPr marL="0" indent="0">
              <a:defRPr/>
            </a:lvl1pPr>
          </a:lstStyle>
          <a:p>
            <a:fld id="{08BDDC8D-36E9-467E-8CF1-750845950A7F}" type="slidenum">
              <a:rPr lang="en-GB" smtClean="0"/>
              <a:pPr/>
              <a:t>‹#›</a:t>
            </a:fld>
            <a:endParaRPr lang="en-GB"/>
          </a:p>
        </p:txBody>
      </p:sp>
    </p:spTree>
    <p:extLst>
      <p:ext uri="{BB962C8B-B14F-4D97-AF65-F5344CB8AC3E}">
        <p14:creationId xmlns:p14="http://schemas.microsoft.com/office/powerpoint/2010/main" xmlns="" val="24975019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idebar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defRPr/>
            </a:lvl1pPr>
          </a:lstStyle>
          <a:p>
            <a:r>
              <a:rPr lang="en-US" smtClean="0"/>
              <a:t>Click to edit Master title style</a:t>
            </a:r>
            <a:endParaRPr lang="en-GB" dirty="0"/>
          </a:p>
        </p:txBody>
      </p:sp>
      <p:sp>
        <p:nvSpPr>
          <p:cNvPr id="7" name="Text Placeholder 6"/>
          <p:cNvSpPr>
            <a:spLocks noGrp="1"/>
          </p:cNvSpPr>
          <p:nvPr>
            <p:ph type="body" sz="quarter" idx="12"/>
          </p:nvPr>
        </p:nvSpPr>
        <p:spPr>
          <a:xfrm>
            <a:off x="1718245" y="2087413"/>
            <a:ext cx="5498380" cy="6944456"/>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3"/>
          <p:cNvSpPr>
            <a:spLocks noGrp="1"/>
          </p:cNvSpPr>
          <p:nvPr>
            <p:ph type="body" sz="quarter" idx="21" hasCustomPrompt="1"/>
          </p:nvPr>
        </p:nvSpPr>
        <p:spPr>
          <a:xfrm>
            <a:off x="343539" y="2087676"/>
            <a:ext cx="1272475" cy="6942086"/>
          </a:xfrm>
        </p:spPr>
        <p:txBody>
          <a:bodyPr vert="horz" lIns="0" tIns="0" rIns="0" bIns="0" rtlCol="0">
            <a:normAutofit/>
          </a:bodyPr>
          <a:lstStyle>
            <a:lvl1pPr marL="0" indent="0">
              <a:defRPr kumimoji="0" lang="en-US" sz="1100" b="1" i="0" u="none" strike="noStrike" cap="none" normalizeH="0" smtClean="0">
                <a:ln>
                  <a:noFill/>
                </a:ln>
                <a:solidFill>
                  <a:srgbClr val="A5A5A4"/>
                </a:solidFill>
                <a:effectLst/>
                <a:cs typeface="Arial" pitchFamily="34" charset="0"/>
              </a:defRPr>
            </a:lvl1pPr>
            <a:lvl2pPr>
              <a:defRPr lang="en-US" smtClean="0"/>
            </a:lvl2pPr>
            <a:lvl3pPr>
              <a:defRPr lang="en-US" smtClean="0"/>
            </a:lvl3pPr>
            <a:lvl4pPr>
              <a:defRPr lang="en-US" smtClean="0"/>
            </a:lvl4pPr>
            <a:lvl5pPr>
              <a:defRPr lang="en-GB"/>
            </a:lvl5pPr>
          </a:lstStyle>
          <a:p>
            <a:pPr marR="0" lvl="0" fontAlgn="auto">
              <a:lnSpc>
                <a:spcPct val="100000"/>
              </a:lnSpc>
              <a:spcAft>
                <a:spcPts val="0"/>
              </a:spcAft>
              <a:tabLst/>
            </a:pPr>
            <a:r>
              <a:rPr lang="en-US" dirty="0" smtClean="0"/>
              <a:t>Sidebar Text</a:t>
            </a:r>
          </a:p>
        </p:txBody>
      </p:sp>
      <p:sp>
        <p:nvSpPr>
          <p:cNvPr id="8" name="Slide Number Placeholder 7"/>
          <p:cNvSpPr>
            <a:spLocks noGrp="1"/>
          </p:cNvSpPr>
          <p:nvPr>
            <p:ph type="sldNum" sz="quarter" idx="22"/>
          </p:nvPr>
        </p:nvSpPr>
        <p:spPr/>
        <p:txBody>
          <a:bodyPr/>
          <a:lstStyle>
            <a:lvl1pPr marL="0" indent="0">
              <a:defRPr/>
            </a:lvl1pPr>
          </a:lstStyle>
          <a:p>
            <a:fld id="{08BDDC8D-36E9-467E-8CF1-750845950A7F}" type="slidenum">
              <a:rPr lang="en-GB" smtClean="0"/>
              <a:pPr/>
              <a:t>‹#›</a:t>
            </a:fld>
            <a:endParaRPr lang="en-GB"/>
          </a:p>
        </p:txBody>
      </p:sp>
    </p:spTree>
    <p:extLst>
      <p:ext uri="{BB962C8B-B14F-4D97-AF65-F5344CB8AC3E}">
        <p14:creationId xmlns:p14="http://schemas.microsoft.com/office/powerpoint/2010/main" xmlns="" val="3244305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idebar and 2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defRPr/>
            </a:lvl1pPr>
          </a:lstStyle>
          <a:p>
            <a:r>
              <a:rPr lang="en-US" smtClean="0"/>
              <a:t>Click to edit Master title style</a:t>
            </a:r>
            <a:endParaRPr lang="en-GB"/>
          </a:p>
        </p:txBody>
      </p:sp>
      <p:sp>
        <p:nvSpPr>
          <p:cNvPr id="11" name="Content Placeholder 10"/>
          <p:cNvSpPr>
            <a:spLocks noGrp="1"/>
          </p:cNvSpPr>
          <p:nvPr>
            <p:ph sz="quarter" idx="12"/>
          </p:nvPr>
        </p:nvSpPr>
        <p:spPr>
          <a:xfrm>
            <a:off x="1718244" y="2087942"/>
            <a:ext cx="2698279" cy="6944456"/>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3"/>
          </p:nvPr>
        </p:nvSpPr>
        <p:spPr>
          <a:xfrm>
            <a:off x="4518345" y="2087942"/>
            <a:ext cx="2698279" cy="6944456"/>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20" hasCustomPrompt="1"/>
          </p:nvPr>
        </p:nvSpPr>
        <p:spPr>
          <a:xfrm>
            <a:off x="343539" y="2087677"/>
            <a:ext cx="1272475" cy="6942086"/>
          </a:xfrm>
        </p:spPr>
        <p:txBody>
          <a:bodyPr vert="horz" lIns="0" tIns="0" rIns="0" bIns="0" rtlCol="0">
            <a:normAutofit/>
          </a:bodyPr>
          <a:lstStyle>
            <a:lvl1pPr marL="0" indent="0">
              <a:defRPr kumimoji="0" lang="en-US" sz="1100" b="1" i="0" u="none" strike="noStrike" cap="none" normalizeH="0" smtClean="0">
                <a:ln>
                  <a:noFill/>
                </a:ln>
                <a:solidFill>
                  <a:srgbClr val="A5A5A4"/>
                </a:solidFill>
                <a:effectLst/>
                <a:cs typeface="Arial" pitchFamily="34" charset="0"/>
              </a:defRPr>
            </a:lvl1pPr>
            <a:lvl2pPr>
              <a:defRPr lang="en-US" smtClean="0"/>
            </a:lvl2pPr>
            <a:lvl3pPr>
              <a:defRPr lang="en-US" smtClean="0"/>
            </a:lvl3pPr>
            <a:lvl4pPr>
              <a:defRPr lang="en-US" smtClean="0"/>
            </a:lvl4pPr>
            <a:lvl5pPr>
              <a:defRPr lang="en-GB"/>
            </a:lvl5pPr>
          </a:lstStyle>
          <a:p>
            <a:pPr marR="0" lvl="0" fontAlgn="auto">
              <a:lnSpc>
                <a:spcPct val="100000"/>
              </a:lnSpc>
              <a:spcAft>
                <a:spcPts val="0"/>
              </a:spcAft>
              <a:tabLst/>
            </a:pPr>
            <a:r>
              <a:rPr lang="en-US" dirty="0" smtClean="0"/>
              <a:t>Sidebar text</a:t>
            </a:r>
          </a:p>
        </p:txBody>
      </p:sp>
      <p:sp>
        <p:nvSpPr>
          <p:cNvPr id="7" name="Slide Number Placeholder 6"/>
          <p:cNvSpPr>
            <a:spLocks noGrp="1"/>
          </p:cNvSpPr>
          <p:nvPr>
            <p:ph type="sldNum" sz="quarter" idx="21"/>
          </p:nvPr>
        </p:nvSpPr>
        <p:spPr/>
        <p:txBody>
          <a:bodyPr/>
          <a:lstStyle>
            <a:lvl1pPr marL="0" indent="0">
              <a:defRPr/>
            </a:lvl1pPr>
          </a:lstStyle>
          <a:p>
            <a:fld id="{08BDDC8D-36E9-467E-8CF1-750845950A7F}" type="slidenum">
              <a:rPr lang="en-GB" smtClean="0"/>
              <a:pPr/>
              <a:t>‹#›</a:t>
            </a:fld>
            <a:endParaRPr lang="en-GB"/>
          </a:p>
        </p:txBody>
      </p:sp>
    </p:spTree>
    <p:extLst>
      <p:ext uri="{BB962C8B-B14F-4D97-AF65-F5344CB8AC3E}">
        <p14:creationId xmlns:p14="http://schemas.microsoft.com/office/powerpoint/2010/main" xmlns="" val="1096029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Sidebar and 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defRPr/>
            </a:lvl1pPr>
          </a:lstStyle>
          <a:p>
            <a:r>
              <a:rPr lang="en-US" smtClean="0"/>
              <a:t>Click to edit Master title style</a:t>
            </a:r>
            <a:endParaRPr lang="en-GB"/>
          </a:p>
        </p:txBody>
      </p:sp>
      <p:sp>
        <p:nvSpPr>
          <p:cNvPr id="7" name="Content Placeholder 6"/>
          <p:cNvSpPr>
            <a:spLocks noGrp="1"/>
          </p:cNvSpPr>
          <p:nvPr>
            <p:ph sz="quarter" idx="12"/>
          </p:nvPr>
        </p:nvSpPr>
        <p:spPr>
          <a:xfrm>
            <a:off x="1718244" y="2087940"/>
            <a:ext cx="2698279" cy="3370405"/>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4518345" y="2087940"/>
            <a:ext cx="2698279" cy="3370405"/>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4"/>
          </p:nvPr>
        </p:nvSpPr>
        <p:spPr>
          <a:xfrm>
            <a:off x="1718244" y="5661466"/>
            <a:ext cx="2698279" cy="3370405"/>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5"/>
          </p:nvPr>
        </p:nvSpPr>
        <p:spPr>
          <a:xfrm>
            <a:off x="4518345" y="5661466"/>
            <a:ext cx="2698279" cy="3370405"/>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9" name="Text Placeholder 18"/>
          <p:cNvSpPr>
            <a:spLocks noGrp="1"/>
          </p:cNvSpPr>
          <p:nvPr>
            <p:ph type="body" sz="quarter" idx="19" hasCustomPrompt="1"/>
          </p:nvPr>
        </p:nvSpPr>
        <p:spPr>
          <a:xfrm>
            <a:off x="343540" y="2087677"/>
            <a:ext cx="1272475" cy="6942086"/>
          </a:xfrm>
        </p:spPr>
        <p:txBody>
          <a:bodyPr vert="horz" lIns="0" tIns="0" rIns="0" bIns="0" rtlCol="0">
            <a:normAutofit/>
          </a:bodyPr>
          <a:lstStyle>
            <a:lvl1pPr marL="0" indent="0">
              <a:defRPr kumimoji="0" lang="en-US" sz="1100" b="1" i="0" u="none" strike="noStrike" cap="none" normalizeH="0" baseline="0" dirty="0" smtClean="0">
                <a:ln>
                  <a:noFill/>
                </a:ln>
                <a:solidFill>
                  <a:srgbClr val="A5A5A4"/>
                </a:solidFill>
                <a:effectLst/>
                <a:cs typeface="Arial" pitchFamily="34" charset="0"/>
              </a:defRPr>
            </a:lvl1pPr>
            <a:lvl2pPr>
              <a:defRPr lang="en-US" dirty="0" smtClean="0"/>
            </a:lvl2pPr>
            <a:lvl3pPr>
              <a:defRPr lang="en-US" dirty="0" smtClean="0"/>
            </a:lvl3pPr>
            <a:lvl4pPr>
              <a:defRPr lang="en-US" dirty="0" smtClean="0"/>
            </a:lvl4pPr>
            <a:lvl5pPr>
              <a:defRPr lang="en-GB" dirty="0"/>
            </a:lvl5pPr>
          </a:lstStyle>
          <a:p>
            <a:pPr marR="0" lvl="0" fontAlgn="auto">
              <a:lnSpc>
                <a:spcPct val="100000"/>
              </a:lnSpc>
              <a:spcAft>
                <a:spcPts val="0"/>
              </a:spcAft>
              <a:tabLst/>
            </a:pPr>
            <a:r>
              <a:rPr lang="en-US" dirty="0" smtClean="0"/>
              <a:t>Sidebar text</a:t>
            </a:r>
          </a:p>
        </p:txBody>
      </p:sp>
      <p:sp>
        <p:nvSpPr>
          <p:cNvPr id="20" name="Slide Number Placeholder 19"/>
          <p:cNvSpPr>
            <a:spLocks noGrp="1"/>
          </p:cNvSpPr>
          <p:nvPr>
            <p:ph type="sldNum" sz="quarter" idx="20"/>
          </p:nvPr>
        </p:nvSpPr>
        <p:spPr/>
        <p:txBody>
          <a:bodyPr/>
          <a:lstStyle>
            <a:lvl1pPr marL="0" indent="0">
              <a:defRPr/>
            </a:lvl1pPr>
          </a:lstStyle>
          <a:p>
            <a:fld id="{08BDDC8D-36E9-467E-8CF1-750845950A7F}" type="slidenum">
              <a:rPr lang="en-GB" smtClean="0"/>
              <a:pPr/>
              <a:t>‹#›</a:t>
            </a:fld>
            <a:endParaRPr lang="en-GB"/>
          </a:p>
        </p:txBody>
      </p:sp>
    </p:spTree>
    <p:extLst>
      <p:ext uri="{BB962C8B-B14F-4D97-AF65-F5344CB8AC3E}">
        <p14:creationId xmlns:p14="http://schemas.microsoft.com/office/powerpoint/2010/main" xmlns="" val="1472755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Sidebar and 6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defRPr/>
            </a:lvl1pPr>
          </a:lstStyle>
          <a:p>
            <a:r>
              <a:rPr lang="en-US" smtClean="0"/>
              <a:t>Click to edit Master title style</a:t>
            </a:r>
            <a:endParaRPr lang="en-GB"/>
          </a:p>
        </p:txBody>
      </p:sp>
      <p:sp>
        <p:nvSpPr>
          <p:cNvPr id="7" name="Content Placeholder 6"/>
          <p:cNvSpPr>
            <a:spLocks noGrp="1"/>
          </p:cNvSpPr>
          <p:nvPr>
            <p:ph sz="quarter" idx="12"/>
          </p:nvPr>
        </p:nvSpPr>
        <p:spPr>
          <a:xfrm>
            <a:off x="1718244" y="2087411"/>
            <a:ext cx="1764064" cy="3370405"/>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589221" y="2087411"/>
            <a:ext cx="1764064" cy="3370405"/>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4"/>
          </p:nvPr>
        </p:nvSpPr>
        <p:spPr>
          <a:xfrm>
            <a:off x="5460198" y="2087411"/>
            <a:ext cx="1764064" cy="3370405"/>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5"/>
          </p:nvPr>
        </p:nvSpPr>
        <p:spPr>
          <a:xfrm>
            <a:off x="1718244" y="5661466"/>
            <a:ext cx="1764064" cy="3370405"/>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5" name="Content Placeholder 14"/>
          <p:cNvSpPr>
            <a:spLocks noGrp="1"/>
          </p:cNvSpPr>
          <p:nvPr>
            <p:ph sz="quarter" idx="16"/>
          </p:nvPr>
        </p:nvSpPr>
        <p:spPr>
          <a:xfrm>
            <a:off x="3589221" y="5661466"/>
            <a:ext cx="1764064" cy="3370405"/>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7" name="Content Placeholder 16"/>
          <p:cNvSpPr>
            <a:spLocks noGrp="1"/>
          </p:cNvSpPr>
          <p:nvPr>
            <p:ph sz="quarter" idx="17"/>
          </p:nvPr>
        </p:nvSpPr>
        <p:spPr>
          <a:xfrm>
            <a:off x="5460198" y="5661466"/>
            <a:ext cx="1764064" cy="3370405"/>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21" hasCustomPrompt="1"/>
          </p:nvPr>
        </p:nvSpPr>
        <p:spPr>
          <a:xfrm>
            <a:off x="343539" y="2087677"/>
            <a:ext cx="1272475" cy="6942086"/>
          </a:xfrm>
        </p:spPr>
        <p:txBody>
          <a:bodyPr vert="horz" lIns="0" tIns="0" rIns="0" bIns="0" rtlCol="0">
            <a:normAutofit/>
          </a:bodyPr>
          <a:lstStyle>
            <a:lvl1pPr marL="0" indent="0">
              <a:defRPr kumimoji="0" lang="en-US" sz="1100" b="1" i="0" u="none" strike="noStrike" cap="none" normalizeH="0" smtClean="0">
                <a:ln>
                  <a:noFill/>
                </a:ln>
                <a:solidFill>
                  <a:srgbClr val="A5A5A4"/>
                </a:solidFill>
                <a:effectLst/>
                <a:cs typeface="Arial" pitchFamily="34" charset="0"/>
              </a:defRPr>
            </a:lvl1pPr>
            <a:lvl2pPr>
              <a:defRPr lang="en-US" smtClean="0"/>
            </a:lvl2pPr>
            <a:lvl3pPr>
              <a:defRPr lang="en-US" smtClean="0"/>
            </a:lvl3pPr>
            <a:lvl4pPr>
              <a:defRPr lang="en-US" smtClean="0"/>
            </a:lvl4pPr>
            <a:lvl5pPr>
              <a:defRPr lang="en-GB"/>
            </a:lvl5pPr>
          </a:lstStyle>
          <a:p>
            <a:pPr marR="0" lvl="0" fontAlgn="auto">
              <a:lnSpc>
                <a:spcPct val="100000"/>
              </a:lnSpc>
              <a:spcAft>
                <a:spcPts val="0"/>
              </a:spcAft>
              <a:tabLst/>
            </a:pPr>
            <a:r>
              <a:rPr lang="en-US" dirty="0" smtClean="0"/>
              <a:t>Sidebar text</a:t>
            </a:r>
          </a:p>
        </p:txBody>
      </p:sp>
      <p:sp>
        <p:nvSpPr>
          <p:cNvPr id="6" name="Slide Number Placeholder 5"/>
          <p:cNvSpPr>
            <a:spLocks noGrp="1"/>
          </p:cNvSpPr>
          <p:nvPr>
            <p:ph type="sldNum" sz="quarter" idx="22"/>
          </p:nvPr>
        </p:nvSpPr>
        <p:spPr/>
        <p:txBody>
          <a:bodyPr/>
          <a:lstStyle>
            <a:lvl1pPr marL="0" indent="0">
              <a:defRPr/>
            </a:lvl1pPr>
          </a:lstStyle>
          <a:p>
            <a:fld id="{08BDDC8D-36E9-467E-8CF1-750845950A7F}" type="slidenum">
              <a:rPr lang="en-GB" smtClean="0"/>
              <a:pPr/>
              <a:t>‹#›</a:t>
            </a:fld>
            <a:endParaRPr lang="en-GB"/>
          </a:p>
        </p:txBody>
      </p:sp>
    </p:spTree>
    <p:extLst>
      <p:ext uri="{BB962C8B-B14F-4D97-AF65-F5344CB8AC3E}">
        <p14:creationId xmlns:p14="http://schemas.microsoft.com/office/powerpoint/2010/main" xmlns="" val="2035158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defRPr/>
            </a:lvl1pPr>
          </a:lstStyle>
          <a:p>
            <a:r>
              <a:rPr lang="en-US" smtClean="0"/>
              <a:t>Click to edit Master title style</a:t>
            </a:r>
            <a:endParaRPr lang="en-GB"/>
          </a:p>
        </p:txBody>
      </p:sp>
      <p:sp>
        <p:nvSpPr>
          <p:cNvPr id="5" name="Content Placeholder 4"/>
          <p:cNvSpPr>
            <a:spLocks noGrp="1"/>
          </p:cNvSpPr>
          <p:nvPr>
            <p:ph sz="quarter" idx="11"/>
          </p:nvPr>
        </p:nvSpPr>
        <p:spPr>
          <a:xfrm>
            <a:off x="343650" y="2087411"/>
            <a:ext cx="6872976" cy="3370405"/>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7" name="Text Placeholder 6"/>
          <p:cNvSpPr>
            <a:spLocks noGrp="1"/>
          </p:cNvSpPr>
          <p:nvPr>
            <p:ph type="body" sz="quarter" idx="12"/>
          </p:nvPr>
        </p:nvSpPr>
        <p:spPr>
          <a:xfrm>
            <a:off x="343651" y="5661466"/>
            <a:ext cx="6872976" cy="3370405"/>
          </a:xfrm>
        </p:spPr>
        <p:txBody>
          <a:bodyPr/>
          <a:lstStyle>
            <a:lvl1pPr marL="0" indent="0">
              <a:defRPr/>
            </a:lvl1pPr>
            <a:lvl2pPr marL="190500" indent="-190500">
              <a:defRPr/>
            </a:lvl2pPr>
            <a:lvl3pPr marL="381000" indent="-190500">
              <a:defRPr/>
            </a:lvl3pPr>
            <a:lvl4pPr marL="571500" indent="-190500">
              <a:defRPr/>
            </a:lvl4pPr>
            <a:lvl5pPr marL="762000" indent="-1905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3"/>
          <p:cNvSpPr>
            <a:spLocks noGrp="1"/>
          </p:cNvSpPr>
          <p:nvPr>
            <p:ph type="sldNum" sz="quarter" idx="13"/>
          </p:nvPr>
        </p:nvSpPr>
        <p:spPr/>
        <p:txBody>
          <a:bodyPr/>
          <a:lstStyle>
            <a:lvl1pPr marL="0" indent="0">
              <a:defRPr/>
            </a:lvl1pPr>
          </a:lstStyle>
          <a:p>
            <a:fld id="{08BDDC8D-36E9-467E-8CF1-750845950A7F}" type="slidenum">
              <a:rPr lang="en-GB" smtClean="0"/>
              <a:pPr/>
              <a:t>‹#›</a:t>
            </a:fld>
            <a:endParaRPr lang="en-GB"/>
          </a:p>
        </p:txBody>
      </p:sp>
    </p:spTree>
    <p:extLst>
      <p:ext uri="{BB962C8B-B14F-4D97-AF65-F5344CB8AC3E}">
        <p14:creationId xmlns:p14="http://schemas.microsoft.com/office/powerpoint/2010/main" xmlns="" val="412027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3541" y="722962"/>
            <a:ext cx="6873561" cy="959657"/>
          </a:xfrm>
        </p:spPr>
        <p:txBody>
          <a:bodyPr/>
          <a:lstStyle>
            <a:lvl1pPr marL="0" indent="0">
              <a:defRPr sz="2200"/>
            </a:lvl1pPr>
          </a:lstStyle>
          <a:p>
            <a:r>
              <a:rPr lang="en-US" dirty="0" smtClean="0"/>
              <a:t>Click to add title</a:t>
            </a:r>
            <a:endParaRPr lang="en-US" dirty="0"/>
          </a:p>
        </p:txBody>
      </p:sp>
      <p:sp>
        <p:nvSpPr>
          <p:cNvPr id="3" name="Content Placeholder 2"/>
          <p:cNvSpPr>
            <a:spLocks noGrp="1"/>
          </p:cNvSpPr>
          <p:nvPr>
            <p:ph idx="1"/>
          </p:nvPr>
        </p:nvSpPr>
        <p:spPr>
          <a:xfrm>
            <a:off x="343541" y="2087683"/>
            <a:ext cx="6873561" cy="6942086"/>
          </a:xfrm>
        </p:spPr>
        <p:txBody>
          <a:bodyPr/>
          <a:lstStyle>
            <a:lvl1pPr marL="0" indent="0">
              <a:spcBef>
                <a:spcPts val="797"/>
              </a:spcBef>
              <a:buFontTx/>
              <a:buNone/>
              <a:defRPr/>
            </a:lvl1pPr>
            <a:lvl2pPr marL="190500" indent="-190500">
              <a:defRPr/>
            </a:lvl2pPr>
            <a:lvl3pPr marL="381000" indent="-190500">
              <a:defRPr/>
            </a:lvl3pPr>
            <a:lvl4pPr marL="571500" indent="-190500">
              <a:defRPr/>
            </a:lvl4pPr>
            <a:lvl5pPr marL="762000" indent="-190500">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3"/>
          <p:cNvSpPr>
            <a:spLocks noGrp="1"/>
          </p:cNvSpPr>
          <p:nvPr>
            <p:ph type="sldNum" sz="quarter" idx="10"/>
          </p:nvPr>
        </p:nvSpPr>
        <p:spPr/>
        <p:txBody>
          <a:bodyPr/>
          <a:lstStyle>
            <a:lvl1pPr marL="0" indent="0">
              <a:defRPr/>
            </a:lvl1pPr>
          </a:lstStyle>
          <a:p>
            <a:fld id="{08BDDC8D-36E9-467E-8CF1-750845950A7F}" type="slidenum">
              <a:rPr lang="en-GB" smtClean="0"/>
              <a:pPr/>
              <a:t>‹#›</a:t>
            </a:fld>
            <a:endParaRPr lang="en-GB"/>
          </a:p>
        </p:txBody>
      </p:sp>
    </p:spTree>
    <p:extLst>
      <p:ext uri="{BB962C8B-B14F-4D97-AF65-F5344CB8AC3E}">
        <p14:creationId xmlns:p14="http://schemas.microsoft.com/office/powerpoint/2010/main" xmlns="" val="29477772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3572250" y="9724278"/>
            <a:ext cx="417679" cy="387321"/>
          </a:xfrm>
          <a:prstGeom prst="rect">
            <a:avLst/>
          </a:prstGeom>
        </p:spPr>
        <p:txBody>
          <a:bodyPr vert="horz" lIns="31293" tIns="52154" rIns="52154" bIns="52154" rtlCol="0" anchor="ctr"/>
          <a:lstStyle>
            <a:lvl1pPr algn="ctr">
              <a:defRPr sz="1100" baseline="0">
                <a:solidFill>
                  <a:schemeClr val="tx2"/>
                </a:solidFill>
                <a:latin typeface="Arial" panose="020B0604020202020204" pitchFamily="34" charset="0"/>
              </a:defRPr>
            </a:lvl1pPr>
          </a:lstStyle>
          <a:p>
            <a:fld id="{08BDDC8D-36E9-467E-8CF1-750845950A7F}" type="slidenum">
              <a:rPr lang="en-GB" smtClean="0"/>
              <a:pPr/>
              <a:t>‹#›</a:t>
            </a:fld>
            <a:endParaRPr lang="en-GB"/>
          </a:p>
        </p:txBody>
      </p:sp>
      <p:sp>
        <p:nvSpPr>
          <p:cNvPr id="5" name="Title Placeholder 1"/>
          <p:cNvSpPr>
            <a:spLocks noGrp="1"/>
          </p:cNvSpPr>
          <p:nvPr>
            <p:ph type="title"/>
          </p:nvPr>
        </p:nvSpPr>
        <p:spPr>
          <a:xfrm>
            <a:off x="343541" y="722958"/>
            <a:ext cx="6873561" cy="959657"/>
          </a:xfrm>
          <a:prstGeom prst="rect">
            <a:avLst/>
          </a:prstGeom>
        </p:spPr>
        <p:txBody>
          <a:bodyPr vert="horz" lIns="0" tIns="0" rIns="0" bIns="0" rtlCol="0" anchor="t">
            <a:noAutofit/>
          </a:bodyPr>
          <a:lstStyle/>
          <a:p>
            <a:r>
              <a:rPr lang="en-US" dirty="0" smtClean="0"/>
              <a:t>Click to add title</a:t>
            </a:r>
            <a:endParaRPr lang="en-US" dirty="0"/>
          </a:p>
        </p:txBody>
      </p:sp>
      <p:sp>
        <p:nvSpPr>
          <p:cNvPr id="7" name="Text Placeholder 2"/>
          <p:cNvSpPr>
            <a:spLocks noGrp="1"/>
          </p:cNvSpPr>
          <p:nvPr>
            <p:ph type="body" idx="1"/>
          </p:nvPr>
        </p:nvSpPr>
        <p:spPr>
          <a:xfrm>
            <a:off x="343541" y="2087677"/>
            <a:ext cx="6873561" cy="6942086"/>
          </a:xfrm>
          <a:prstGeom prst="rect">
            <a:avLst/>
          </a:prstGeom>
        </p:spPr>
        <p:txBody>
          <a:bodyPr vert="horz" lIns="0" tIns="0" rIns="0" bIns="0" rtlCol="0">
            <a:normAutofit/>
          </a:body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 id="2147483733" r:id="rId18"/>
  </p:sldLayoutIdLst>
  <p:timing>
    <p:tnLst>
      <p:par>
        <p:cTn id="1" dur="indefinite" restart="never" nodeType="tmRoot"/>
      </p:par>
    </p:tnLst>
  </p:timing>
  <p:txStyles>
    <p:titleStyle>
      <a:lvl1pPr algn="l" defTabSz="1034701" rtl="0" eaLnBrk="1" latinLnBrk="0" hangingPunct="1">
        <a:lnSpc>
          <a:spcPct val="100000"/>
        </a:lnSpc>
        <a:spcBef>
          <a:spcPct val="0"/>
        </a:spcBef>
        <a:buNone/>
        <a:defRPr sz="2200" b="0" kern="1200" baseline="0">
          <a:solidFill>
            <a:schemeClr val="tx2"/>
          </a:solidFill>
          <a:effectLst/>
          <a:latin typeface="Arial" pitchFamily="34" charset="0"/>
          <a:ea typeface="+mj-ea"/>
          <a:cs typeface="+mj-cs"/>
        </a:defRPr>
      </a:lvl1pPr>
    </p:titleStyle>
    <p:bodyStyle>
      <a:lvl1pPr marL="0" indent="0" algn="l" defTabSz="1034701" rtl="0" eaLnBrk="1" latinLnBrk="0" hangingPunct="1">
        <a:spcBef>
          <a:spcPts val="797"/>
        </a:spcBef>
        <a:buClr>
          <a:schemeClr val="accent1"/>
        </a:buClr>
        <a:buSzPct val="130000"/>
        <a:buFontTx/>
        <a:buNone/>
        <a:defRPr sz="1100" kern="1200" baseline="0">
          <a:solidFill>
            <a:schemeClr val="tx1"/>
          </a:solidFill>
          <a:latin typeface="Arial" pitchFamily="34" charset="0"/>
          <a:ea typeface="+mn-ea"/>
          <a:cs typeface="+mn-cs"/>
        </a:defRPr>
      </a:lvl1pPr>
      <a:lvl2pPr marL="190500" indent="-190500" algn="l" defTabSz="1034701" rtl="0" eaLnBrk="1" latinLnBrk="0" hangingPunct="1">
        <a:spcBef>
          <a:spcPts val="456"/>
        </a:spcBef>
        <a:buClr>
          <a:schemeClr val="accent1"/>
        </a:buClr>
        <a:buSzPct val="130000"/>
        <a:buFont typeface="Arial" pitchFamily="34" charset="0"/>
        <a:buChar char="•"/>
        <a:defRPr sz="1100" kern="1200" baseline="0">
          <a:solidFill>
            <a:schemeClr val="tx1"/>
          </a:solidFill>
          <a:latin typeface="Arial" pitchFamily="34" charset="0"/>
          <a:ea typeface="+mn-ea"/>
          <a:cs typeface="+mn-cs"/>
        </a:defRPr>
      </a:lvl2pPr>
      <a:lvl3pPr marL="381000" indent="-190500" algn="l" defTabSz="1034701" rtl="0" eaLnBrk="1" latinLnBrk="0" hangingPunct="1">
        <a:spcBef>
          <a:spcPts val="264"/>
        </a:spcBef>
        <a:buClr>
          <a:schemeClr val="accent1"/>
        </a:buClr>
        <a:buFont typeface="Arial" pitchFamily="34" charset="0"/>
        <a:buChar char="–"/>
        <a:defRPr sz="1100" kern="1200" baseline="0">
          <a:solidFill>
            <a:schemeClr val="tx1"/>
          </a:solidFill>
          <a:latin typeface="Arial" pitchFamily="34" charset="0"/>
          <a:ea typeface="+mn-ea"/>
          <a:cs typeface="+mn-cs"/>
        </a:defRPr>
      </a:lvl3pPr>
      <a:lvl4pPr marL="571500" indent="-190500" algn="l" defTabSz="1034701" rtl="0" eaLnBrk="1" latinLnBrk="0" hangingPunct="1">
        <a:spcBef>
          <a:spcPts val="456"/>
        </a:spcBef>
        <a:buClr>
          <a:schemeClr val="accent1"/>
        </a:buClr>
        <a:buFont typeface="Arial" pitchFamily="34" charset="0"/>
        <a:buChar char="–"/>
        <a:defRPr sz="1100" kern="1200" baseline="0">
          <a:solidFill>
            <a:schemeClr val="tx1"/>
          </a:solidFill>
          <a:latin typeface="Arial" pitchFamily="34" charset="0"/>
          <a:ea typeface="+mn-ea"/>
          <a:cs typeface="+mn-cs"/>
        </a:defRPr>
      </a:lvl4pPr>
      <a:lvl5pPr marL="762000" indent="-190500" algn="l" defTabSz="1034701" rtl="0" eaLnBrk="1" latinLnBrk="0" hangingPunct="1">
        <a:spcBef>
          <a:spcPts val="456"/>
        </a:spcBef>
        <a:buClr>
          <a:schemeClr val="accent1"/>
        </a:buClr>
        <a:buFont typeface="Arial" pitchFamily="34" charset="0"/>
        <a:buChar char="–"/>
        <a:defRPr sz="1100" kern="1200" baseline="0">
          <a:solidFill>
            <a:schemeClr val="tx1"/>
          </a:solidFill>
          <a:latin typeface="Arial" pitchFamily="34" charset="0"/>
          <a:ea typeface="+mn-ea"/>
          <a:cs typeface="+mn-cs"/>
        </a:defRPr>
      </a:lvl5pPr>
      <a:lvl6pPr marL="2845427" indent="-258676" algn="l" defTabSz="1034701" rtl="0" eaLnBrk="1" latinLnBrk="0" hangingPunct="1">
        <a:spcBef>
          <a:spcPct val="20000"/>
        </a:spcBef>
        <a:buFont typeface="Courier New" pitchFamily="49" charset="0"/>
        <a:buChar char="o"/>
        <a:defRPr sz="2000" kern="1200">
          <a:solidFill>
            <a:schemeClr val="tx1">
              <a:lumMod val="50000"/>
              <a:lumOff val="50000"/>
            </a:schemeClr>
          </a:solidFill>
          <a:latin typeface="+mj-lt"/>
          <a:ea typeface="+mn-ea"/>
          <a:cs typeface="+mn-cs"/>
        </a:defRPr>
      </a:lvl6pPr>
      <a:lvl7pPr marL="3362779" indent="-258676" algn="l" defTabSz="1034701" rtl="0" eaLnBrk="1" latinLnBrk="0" hangingPunct="1">
        <a:spcBef>
          <a:spcPct val="20000"/>
        </a:spcBef>
        <a:buFont typeface="Arial" pitchFamily="34" charset="0"/>
        <a:buChar char="•"/>
        <a:defRPr sz="2000" kern="1200">
          <a:solidFill>
            <a:schemeClr val="tx1">
              <a:lumMod val="50000"/>
              <a:lumOff val="50000"/>
            </a:schemeClr>
          </a:solidFill>
          <a:latin typeface="+mj-lt"/>
          <a:ea typeface="+mn-ea"/>
          <a:cs typeface="+mn-cs"/>
        </a:defRPr>
      </a:lvl7pPr>
      <a:lvl8pPr marL="3880131" indent="-258676" algn="l" defTabSz="1034701" rtl="0" eaLnBrk="1" latinLnBrk="0" hangingPunct="1">
        <a:spcBef>
          <a:spcPct val="20000"/>
        </a:spcBef>
        <a:buFont typeface="Courier New" pitchFamily="49" charset="0"/>
        <a:buChar char="o"/>
        <a:defRPr sz="2000" kern="1200">
          <a:solidFill>
            <a:schemeClr val="tx1">
              <a:lumMod val="50000"/>
              <a:lumOff val="50000"/>
            </a:schemeClr>
          </a:solidFill>
          <a:latin typeface="+mj-lt"/>
          <a:ea typeface="+mn-ea"/>
          <a:cs typeface="+mn-cs"/>
        </a:defRPr>
      </a:lvl8pPr>
      <a:lvl9pPr marL="4397479" indent="-258676" algn="l" defTabSz="1034701" rtl="0" eaLnBrk="1" latinLnBrk="0" hangingPunct="1">
        <a:spcBef>
          <a:spcPct val="20000"/>
        </a:spcBef>
        <a:buFont typeface="Arial" pitchFamily="34" charset="0"/>
        <a:buChar char="•"/>
        <a:defRPr sz="2000" kern="1200">
          <a:solidFill>
            <a:schemeClr val="tx1">
              <a:lumMod val="50000"/>
              <a:lumOff val="50000"/>
            </a:schemeClr>
          </a:solidFill>
          <a:latin typeface="+mj-lt"/>
          <a:ea typeface="+mn-ea"/>
          <a:cs typeface="+mn-cs"/>
        </a:defRPr>
      </a:lvl9pPr>
    </p:bodyStyle>
    <p:otherStyle>
      <a:defPPr>
        <a:defRPr lang="en-US"/>
      </a:defPPr>
      <a:lvl1pPr marL="0" algn="l" defTabSz="1034701" rtl="0" eaLnBrk="1" latinLnBrk="0" hangingPunct="1">
        <a:defRPr sz="2100" kern="1200">
          <a:solidFill>
            <a:schemeClr val="tx1"/>
          </a:solidFill>
          <a:latin typeface="+mn-lt"/>
          <a:ea typeface="+mn-ea"/>
          <a:cs typeface="+mn-cs"/>
        </a:defRPr>
      </a:lvl1pPr>
      <a:lvl2pPr marL="517352" algn="l" defTabSz="1034701" rtl="0" eaLnBrk="1" latinLnBrk="0" hangingPunct="1">
        <a:defRPr sz="2100" kern="1200">
          <a:solidFill>
            <a:schemeClr val="tx1"/>
          </a:solidFill>
          <a:latin typeface="+mn-lt"/>
          <a:ea typeface="+mn-ea"/>
          <a:cs typeface="+mn-cs"/>
        </a:defRPr>
      </a:lvl2pPr>
      <a:lvl3pPr marL="1034701" algn="l" defTabSz="1034701" rtl="0" eaLnBrk="1" latinLnBrk="0" hangingPunct="1">
        <a:defRPr sz="2100" kern="1200">
          <a:solidFill>
            <a:schemeClr val="tx1"/>
          </a:solidFill>
          <a:latin typeface="+mn-lt"/>
          <a:ea typeface="+mn-ea"/>
          <a:cs typeface="+mn-cs"/>
        </a:defRPr>
      </a:lvl3pPr>
      <a:lvl4pPr marL="1552051" algn="l" defTabSz="1034701" rtl="0" eaLnBrk="1" latinLnBrk="0" hangingPunct="1">
        <a:defRPr sz="2100" kern="1200">
          <a:solidFill>
            <a:schemeClr val="tx1"/>
          </a:solidFill>
          <a:latin typeface="+mn-lt"/>
          <a:ea typeface="+mn-ea"/>
          <a:cs typeface="+mn-cs"/>
        </a:defRPr>
      </a:lvl4pPr>
      <a:lvl5pPr marL="2069402" algn="l" defTabSz="1034701" rtl="0" eaLnBrk="1" latinLnBrk="0" hangingPunct="1">
        <a:defRPr sz="2100" kern="1200">
          <a:solidFill>
            <a:schemeClr val="tx1"/>
          </a:solidFill>
          <a:latin typeface="+mn-lt"/>
          <a:ea typeface="+mn-ea"/>
          <a:cs typeface="+mn-cs"/>
        </a:defRPr>
      </a:lvl5pPr>
      <a:lvl6pPr marL="2586753" algn="l" defTabSz="1034701" rtl="0" eaLnBrk="1" latinLnBrk="0" hangingPunct="1">
        <a:defRPr sz="2100" kern="1200">
          <a:solidFill>
            <a:schemeClr val="tx1"/>
          </a:solidFill>
          <a:latin typeface="+mn-lt"/>
          <a:ea typeface="+mn-ea"/>
          <a:cs typeface="+mn-cs"/>
        </a:defRPr>
      </a:lvl6pPr>
      <a:lvl7pPr marL="3104103" algn="l" defTabSz="1034701" rtl="0" eaLnBrk="1" latinLnBrk="0" hangingPunct="1">
        <a:defRPr sz="2100" kern="1200">
          <a:solidFill>
            <a:schemeClr val="tx1"/>
          </a:solidFill>
          <a:latin typeface="+mn-lt"/>
          <a:ea typeface="+mn-ea"/>
          <a:cs typeface="+mn-cs"/>
        </a:defRPr>
      </a:lvl7pPr>
      <a:lvl8pPr marL="3621455" algn="l" defTabSz="1034701" rtl="0" eaLnBrk="1" latinLnBrk="0" hangingPunct="1">
        <a:defRPr sz="2100" kern="1200">
          <a:solidFill>
            <a:schemeClr val="tx1"/>
          </a:solidFill>
          <a:latin typeface="+mn-lt"/>
          <a:ea typeface="+mn-ea"/>
          <a:cs typeface="+mn-cs"/>
        </a:defRPr>
      </a:lvl8pPr>
      <a:lvl9pPr marL="4138804" algn="l" defTabSz="1034701"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 descr="C:\Users\hylandf\AppData\Local\Microsoft\Windows\Temporary Internet Files\Content.Outlook\VUTW0OLI\Training Brochure Pictur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6266"/>
            <a:ext cx="7561263" cy="3981834"/>
          </a:xfrm>
          <a:prstGeom prst="rect">
            <a:avLst/>
          </a:prstGeom>
          <a:noFill/>
          <a:extLst>
            <a:ext uri="{909E8E84-426E-40DD-AFC4-6F175D3DCCD1}">
              <a14:hiddenFill xmlns:a14="http://schemas.microsoft.com/office/drawing/2010/main" xmlns="">
                <a:solidFill>
                  <a:srgbClr val="FFFFFF"/>
                </a:solidFill>
              </a14:hiddenFill>
            </a:ext>
          </a:extLst>
        </p:spPr>
      </p:pic>
      <p:sp>
        <p:nvSpPr>
          <p:cNvPr id="18" name="Rounded Rectangle 17"/>
          <p:cNvSpPr/>
          <p:nvPr/>
        </p:nvSpPr>
        <p:spPr>
          <a:xfrm>
            <a:off x="324247" y="6976212"/>
            <a:ext cx="3240360" cy="2618961"/>
          </a:xfrm>
          <a:prstGeom prst="roundRect">
            <a:avLst/>
          </a:prstGeom>
          <a:solidFill>
            <a:srgbClr val="FAC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smtClean="0">
              <a:solidFill>
                <a:schemeClr val="tx1"/>
              </a:solidFill>
              <a:ea typeface="Calibri"/>
              <a:cs typeface="Times New Roman"/>
            </a:endParaRPr>
          </a:p>
          <a:p>
            <a:endParaRPr lang="en-GB" sz="1200" dirty="0" smtClean="0">
              <a:solidFill>
                <a:schemeClr val="tx1"/>
              </a:solidFill>
              <a:ea typeface="Calibri"/>
              <a:cs typeface="Times New Roman"/>
            </a:endParaRPr>
          </a:p>
          <a:p>
            <a:endParaRPr lang="en-GB" sz="1200" dirty="0">
              <a:solidFill>
                <a:schemeClr val="tx1"/>
              </a:solidFill>
              <a:ea typeface="Calibri"/>
              <a:cs typeface="Times New Roman"/>
            </a:endParaRPr>
          </a:p>
          <a:p>
            <a:pPr algn="ctr"/>
            <a:r>
              <a:rPr lang="en-GB" sz="1200" dirty="0">
                <a:solidFill>
                  <a:schemeClr val="tx1"/>
                </a:solidFill>
              </a:rPr>
              <a:t>This training session would be useful for any adult who comes into contact with children </a:t>
            </a:r>
            <a:r>
              <a:rPr lang="en-GB" sz="1200" dirty="0" smtClean="0">
                <a:solidFill>
                  <a:schemeClr val="tx1"/>
                </a:solidFill>
              </a:rPr>
              <a:t>through </a:t>
            </a:r>
            <a:r>
              <a:rPr lang="en-GB" sz="1200" dirty="0">
                <a:solidFill>
                  <a:schemeClr val="tx1"/>
                </a:solidFill>
              </a:rPr>
              <a:t>their </a:t>
            </a:r>
            <a:r>
              <a:rPr lang="en-GB" sz="1200" dirty="0" smtClean="0">
                <a:solidFill>
                  <a:schemeClr val="tx1"/>
                </a:solidFill>
              </a:rPr>
              <a:t>line of work, particularly </a:t>
            </a:r>
            <a:r>
              <a:rPr lang="en-GB" sz="1200" dirty="0">
                <a:solidFill>
                  <a:schemeClr val="tx1"/>
                </a:solidFill>
              </a:rPr>
              <a:t>professions such </a:t>
            </a:r>
            <a:r>
              <a:rPr lang="en-GB" sz="1200" dirty="0" smtClean="0">
                <a:solidFill>
                  <a:schemeClr val="tx1"/>
                </a:solidFill>
              </a:rPr>
              <a:t>as: social </a:t>
            </a:r>
            <a:r>
              <a:rPr lang="en-GB" sz="1200" dirty="0">
                <a:solidFill>
                  <a:schemeClr val="tx1"/>
                </a:solidFill>
              </a:rPr>
              <a:t>workers, child and family support workers, teachers, TAs, faith based community leaders and health care professionals.</a:t>
            </a:r>
          </a:p>
          <a:p>
            <a:pPr algn="ctr"/>
            <a:endParaRPr lang="en-GB" sz="1200" dirty="0">
              <a:solidFill>
                <a:schemeClr val="tx1"/>
              </a:solidFill>
            </a:endParaRPr>
          </a:p>
        </p:txBody>
      </p:sp>
      <p:sp>
        <p:nvSpPr>
          <p:cNvPr id="17" name="Rounded Rectangle 16"/>
          <p:cNvSpPr/>
          <p:nvPr/>
        </p:nvSpPr>
        <p:spPr>
          <a:xfrm>
            <a:off x="324247" y="4122564"/>
            <a:ext cx="6912768" cy="2664296"/>
          </a:xfrm>
          <a:prstGeom prst="roundRect">
            <a:avLst/>
          </a:prstGeom>
          <a:solidFill>
            <a:srgbClr val="DFF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smtClean="0">
              <a:solidFill>
                <a:schemeClr val="tx1"/>
              </a:solidFill>
              <a:ea typeface="Calibri"/>
              <a:cs typeface="Times New Roman"/>
            </a:endParaRPr>
          </a:p>
          <a:p>
            <a:endParaRPr lang="en-GB" sz="1000" dirty="0" smtClean="0">
              <a:solidFill>
                <a:schemeClr val="tx1"/>
              </a:solidFill>
              <a:ea typeface="Calibri"/>
              <a:cs typeface="Times New Roman"/>
            </a:endParaRPr>
          </a:p>
          <a:p>
            <a:pPr algn="ctr"/>
            <a:r>
              <a:rPr lang="en-GB" sz="1400" dirty="0">
                <a:solidFill>
                  <a:schemeClr val="tx1"/>
                </a:solidFill>
              </a:rPr>
              <a:t>Children can be forgotten when someone dies in the family. Adults can find it difficult to know what to say to children and how much to involve them in the process. Jigsaw4u have been working in this area for nearly 20 years and are particularly skilled at ensuring children’s voices are heard after a loss or bereavement. </a:t>
            </a:r>
          </a:p>
          <a:p>
            <a:pPr algn="ctr"/>
            <a:endParaRPr lang="en-GB" sz="1400" dirty="0">
              <a:solidFill>
                <a:schemeClr val="tx1"/>
              </a:solidFill>
            </a:endParaRPr>
          </a:p>
          <a:p>
            <a:pPr algn="ctr"/>
            <a:r>
              <a:rPr lang="en-GB" sz="1400" dirty="0">
                <a:solidFill>
                  <a:schemeClr val="tx1"/>
                </a:solidFill>
              </a:rPr>
              <a:t>This training session will help participants to understand the effects of grief of loss, how to support someone who has experienced a bereavement and specifically looking at how to understand the effect of bereavement on children</a:t>
            </a:r>
            <a:r>
              <a:rPr lang="en-GB" sz="1400" dirty="0" smtClean="0">
                <a:solidFill>
                  <a:schemeClr val="tx1"/>
                </a:solidFill>
              </a:rPr>
              <a:t>.</a:t>
            </a:r>
            <a:endParaRPr lang="en-GB" sz="1400" dirty="0">
              <a:solidFill>
                <a:schemeClr val="tx1"/>
              </a:solidFill>
            </a:endParaRPr>
          </a:p>
        </p:txBody>
      </p:sp>
      <p:pic>
        <p:nvPicPr>
          <p:cNvPr id="5" name="Picture 4" descr="Jigsaw4U"/>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6215" y="-53900"/>
            <a:ext cx="1828482" cy="1218967"/>
          </a:xfrm>
          <a:prstGeom prst="rect">
            <a:avLst/>
          </a:prstGeom>
          <a:noFill/>
          <a:ln>
            <a:noFill/>
          </a:ln>
        </p:spPr>
      </p:pic>
      <p:sp>
        <p:nvSpPr>
          <p:cNvPr id="8" name="Rectangle 7"/>
          <p:cNvSpPr/>
          <p:nvPr/>
        </p:nvSpPr>
        <p:spPr>
          <a:xfrm>
            <a:off x="1692399" y="3329221"/>
            <a:ext cx="4572720" cy="646331"/>
          </a:xfrm>
          <a:prstGeom prst="rect">
            <a:avLst/>
          </a:prstGeom>
        </p:spPr>
        <p:txBody>
          <a:bodyPr wrap="square">
            <a:spAutoFit/>
          </a:bodyPr>
          <a:lstStyle/>
          <a:p>
            <a:pPr algn="ctr"/>
            <a:r>
              <a:rPr lang="en-GB" sz="1800" b="1" dirty="0">
                <a:solidFill>
                  <a:schemeClr val="bg1"/>
                </a:solidFill>
              </a:rPr>
              <a:t>Helping children and young people </a:t>
            </a:r>
            <a:endParaRPr lang="en-GB" sz="1800" b="1" dirty="0" smtClean="0">
              <a:solidFill>
                <a:schemeClr val="bg1"/>
              </a:solidFill>
            </a:endParaRPr>
          </a:p>
          <a:p>
            <a:pPr algn="ctr"/>
            <a:r>
              <a:rPr lang="en-GB" sz="1800" b="1" dirty="0" smtClean="0">
                <a:solidFill>
                  <a:schemeClr val="bg1"/>
                </a:solidFill>
              </a:rPr>
              <a:t>put </a:t>
            </a:r>
            <a:r>
              <a:rPr lang="en-GB" sz="1800" b="1" dirty="0">
                <a:solidFill>
                  <a:schemeClr val="bg1"/>
                </a:solidFill>
              </a:rPr>
              <a:t>the pieces back together</a:t>
            </a:r>
            <a:endParaRPr lang="en-GB" sz="1800" dirty="0">
              <a:solidFill>
                <a:schemeClr val="bg1"/>
              </a:solidFill>
            </a:endParaRPr>
          </a:p>
        </p:txBody>
      </p:sp>
      <p:sp>
        <p:nvSpPr>
          <p:cNvPr id="10" name="Rounded Rectangle 9"/>
          <p:cNvSpPr/>
          <p:nvPr/>
        </p:nvSpPr>
        <p:spPr>
          <a:xfrm>
            <a:off x="324247" y="6930876"/>
            <a:ext cx="3258635" cy="562728"/>
          </a:xfrm>
          <a:prstGeom prst="roundRect">
            <a:avLst/>
          </a:prstGeom>
          <a:solidFill>
            <a:srgbClr val="F26E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Who is the training for?</a:t>
            </a:r>
            <a:endParaRPr lang="en-GB" dirty="0"/>
          </a:p>
        </p:txBody>
      </p:sp>
      <p:sp>
        <p:nvSpPr>
          <p:cNvPr id="16" name="Rounded Rectangle 15"/>
          <p:cNvSpPr/>
          <p:nvPr/>
        </p:nvSpPr>
        <p:spPr>
          <a:xfrm>
            <a:off x="324247" y="4122564"/>
            <a:ext cx="6912768" cy="374400"/>
          </a:xfrm>
          <a:prstGeom prst="roundRect">
            <a:avLst/>
          </a:prstGeom>
          <a:solidFill>
            <a:srgbClr val="69CF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Grief &amp; Loss Training</a:t>
            </a:r>
            <a:endParaRPr lang="en-GB" dirty="0"/>
          </a:p>
        </p:txBody>
      </p:sp>
      <p:sp>
        <p:nvSpPr>
          <p:cNvPr id="15" name="Puzzle2"/>
          <p:cNvSpPr>
            <a:spLocks noEditPoints="1" noChangeArrowheads="1"/>
          </p:cNvSpPr>
          <p:nvPr/>
        </p:nvSpPr>
        <p:spPr bwMode="auto">
          <a:xfrm>
            <a:off x="6419514" y="3728504"/>
            <a:ext cx="1080120" cy="788120"/>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12AAE2"/>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2" name="Rectangle 21"/>
          <p:cNvSpPr/>
          <p:nvPr/>
        </p:nvSpPr>
        <p:spPr bwMode="gray">
          <a:xfrm>
            <a:off x="-12042" y="9811196"/>
            <a:ext cx="7573305" cy="877163"/>
          </a:xfrm>
          <a:prstGeom prst="rect">
            <a:avLst/>
          </a:prstGeom>
          <a:solidFill>
            <a:srgbClr val="12AAE2"/>
          </a:solidFill>
        </p:spPr>
        <p:txBody>
          <a:bodyPr wrap="square">
            <a:spAutoFit/>
          </a:bodyPr>
          <a:lstStyle/>
          <a:p>
            <a:pPr algn="ctr"/>
            <a:endParaRPr lang="en-GB" sz="600" dirty="0" smtClean="0">
              <a:solidFill>
                <a:schemeClr val="bg1"/>
              </a:solidFill>
            </a:endParaRPr>
          </a:p>
          <a:p>
            <a:pPr algn="ctr"/>
            <a:r>
              <a:rPr lang="en-GB" sz="1400" dirty="0" smtClean="0">
                <a:solidFill>
                  <a:schemeClr val="bg1"/>
                </a:solidFill>
              </a:rPr>
              <a:t>To </a:t>
            </a:r>
            <a:r>
              <a:rPr lang="en-GB" sz="1400" dirty="0">
                <a:solidFill>
                  <a:schemeClr val="bg1"/>
                </a:solidFill>
              </a:rPr>
              <a:t>book or for more information, please contact us on: </a:t>
            </a:r>
          </a:p>
          <a:p>
            <a:pPr algn="ctr"/>
            <a:r>
              <a:rPr lang="en-GB" sz="1400" dirty="0">
                <a:solidFill>
                  <a:schemeClr val="bg1"/>
                </a:solidFill>
              </a:rPr>
              <a:t>Phone: </a:t>
            </a:r>
            <a:r>
              <a:rPr lang="en-GB" sz="1400" dirty="0" smtClean="0"/>
              <a:t>0208 687 1384 </a:t>
            </a:r>
            <a:r>
              <a:rPr lang="en-GB" sz="1400" dirty="0" smtClean="0">
                <a:solidFill>
                  <a:schemeClr val="bg1"/>
                </a:solidFill>
              </a:rPr>
              <a:t>Email</a:t>
            </a:r>
            <a:r>
              <a:rPr lang="en-GB" sz="1400" dirty="0">
                <a:solidFill>
                  <a:schemeClr val="bg1"/>
                </a:solidFill>
              </a:rPr>
              <a:t>: </a:t>
            </a:r>
            <a:r>
              <a:rPr lang="en-GB" sz="1400" dirty="0" smtClean="0"/>
              <a:t>training@jigsaw4u.org.uk </a:t>
            </a:r>
            <a:r>
              <a:rPr lang="en-GB" sz="1400" dirty="0" smtClean="0">
                <a:solidFill>
                  <a:schemeClr val="bg1"/>
                </a:solidFill>
              </a:rPr>
              <a:t>  Website</a:t>
            </a:r>
            <a:r>
              <a:rPr lang="en-GB" sz="1400" dirty="0">
                <a:solidFill>
                  <a:schemeClr val="bg1"/>
                </a:solidFill>
              </a:rPr>
              <a:t>: </a:t>
            </a:r>
            <a:r>
              <a:rPr lang="en-GB" sz="1400" dirty="0" smtClean="0"/>
              <a:t>www.jigsaw4u.org.uk  </a:t>
            </a:r>
            <a:endParaRPr lang="en-GB" sz="1400" dirty="0"/>
          </a:p>
          <a:p>
            <a:pPr algn="ctr"/>
            <a:r>
              <a:rPr lang="en-GB" sz="1000" dirty="0" smtClean="0"/>
              <a:t>Charity </a:t>
            </a:r>
            <a:r>
              <a:rPr lang="en-GB" sz="1000" dirty="0"/>
              <a:t>No. </a:t>
            </a:r>
            <a:r>
              <a:rPr lang="en-GB" sz="1000" dirty="0" smtClean="0"/>
              <a:t>1109167</a:t>
            </a:r>
          </a:p>
          <a:p>
            <a:pPr algn="ctr"/>
            <a:endParaRPr lang="en-GB" sz="700" dirty="0" smtClean="0"/>
          </a:p>
        </p:txBody>
      </p:sp>
      <p:sp>
        <p:nvSpPr>
          <p:cNvPr id="32" name="Rounded Rectangle 31"/>
          <p:cNvSpPr/>
          <p:nvPr/>
        </p:nvSpPr>
        <p:spPr>
          <a:xfrm>
            <a:off x="3961315" y="6937017"/>
            <a:ext cx="3275699" cy="2658156"/>
          </a:xfrm>
          <a:prstGeom prst="roundRect">
            <a:avLst/>
          </a:prstGeom>
          <a:solidFill>
            <a:srgbClr val="FAC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sz="1200" dirty="0" smtClean="0">
              <a:solidFill>
                <a:schemeClr val="tx1"/>
              </a:solidFill>
            </a:endParaRPr>
          </a:p>
          <a:p>
            <a:pPr lvl="0"/>
            <a:endParaRPr lang="en-GB" sz="1200" dirty="0">
              <a:solidFill>
                <a:schemeClr val="tx1"/>
              </a:solidFill>
            </a:endParaRPr>
          </a:p>
          <a:p>
            <a:pPr lvl="0"/>
            <a:endParaRPr lang="en-GB" sz="1200" dirty="0" smtClean="0">
              <a:solidFill>
                <a:schemeClr val="tx1"/>
              </a:solidFill>
            </a:endParaRPr>
          </a:p>
          <a:p>
            <a:pPr lvl="0"/>
            <a:endParaRPr lang="en-GB" sz="1200" dirty="0">
              <a:solidFill>
                <a:schemeClr val="tx1"/>
              </a:solidFill>
            </a:endParaRPr>
          </a:p>
          <a:p>
            <a:pPr lvl="0"/>
            <a:endParaRPr lang="en-GB" sz="1200" dirty="0" smtClean="0">
              <a:solidFill>
                <a:schemeClr val="tx1"/>
              </a:solidFill>
            </a:endParaRPr>
          </a:p>
          <a:p>
            <a:pPr lvl="0"/>
            <a:endParaRPr lang="en-GB" sz="1200" dirty="0">
              <a:solidFill>
                <a:schemeClr val="tx1"/>
              </a:solidFill>
            </a:endParaRPr>
          </a:p>
          <a:p>
            <a:pPr marL="171450" lvl="0" indent="-171450">
              <a:buFont typeface="Arial" panose="020B0604020202020204" pitchFamily="34" charset="0"/>
              <a:buChar char="•"/>
            </a:pPr>
            <a:r>
              <a:rPr lang="en-GB" sz="1200" dirty="0">
                <a:solidFill>
                  <a:schemeClr val="tx1"/>
                </a:solidFill>
              </a:rPr>
              <a:t>An understanding of the difference between loss, grief </a:t>
            </a:r>
            <a:r>
              <a:rPr lang="en-GB" sz="1200" dirty="0" smtClean="0">
                <a:solidFill>
                  <a:schemeClr val="tx1"/>
                </a:solidFill>
              </a:rPr>
              <a:t>and bereavement</a:t>
            </a:r>
            <a:endParaRPr lang="en-GB" sz="1200" dirty="0">
              <a:solidFill>
                <a:schemeClr val="tx1"/>
              </a:solidFill>
            </a:endParaRPr>
          </a:p>
          <a:p>
            <a:pPr marL="171450" lvl="0" indent="-171450">
              <a:buFont typeface="Arial" panose="020B0604020202020204" pitchFamily="34" charset="0"/>
              <a:buChar char="•"/>
            </a:pPr>
            <a:r>
              <a:rPr lang="en-GB" sz="1200" dirty="0">
                <a:solidFill>
                  <a:schemeClr val="tx1"/>
                </a:solidFill>
              </a:rPr>
              <a:t>An overview of theories of grief and loss</a:t>
            </a:r>
          </a:p>
          <a:p>
            <a:pPr marL="171450" lvl="0" indent="-171450">
              <a:buFont typeface="Arial" panose="020B0604020202020204" pitchFamily="34" charset="0"/>
              <a:buChar char="•"/>
            </a:pPr>
            <a:r>
              <a:rPr lang="en-US" sz="1200" dirty="0">
                <a:solidFill>
                  <a:schemeClr val="tx1"/>
                </a:solidFill>
              </a:rPr>
              <a:t>An understanding of children’s developmental grief responses and needs</a:t>
            </a:r>
            <a:endParaRPr lang="en-GB" sz="1200" dirty="0">
              <a:solidFill>
                <a:schemeClr val="tx1"/>
              </a:solidFill>
            </a:endParaRPr>
          </a:p>
          <a:p>
            <a:pPr marL="171450" lvl="0" indent="-171450">
              <a:buFont typeface="Arial" panose="020B0604020202020204" pitchFamily="34" charset="0"/>
              <a:buChar char="•"/>
            </a:pPr>
            <a:r>
              <a:rPr lang="en-US" sz="1200" dirty="0">
                <a:solidFill>
                  <a:schemeClr val="tx1"/>
                </a:solidFill>
              </a:rPr>
              <a:t>An understanding of how to support children and young people’s grief </a:t>
            </a:r>
            <a:r>
              <a:rPr lang="en-US" sz="1200" dirty="0" smtClean="0">
                <a:solidFill>
                  <a:schemeClr val="tx1"/>
                </a:solidFill>
              </a:rPr>
              <a:t>needs</a:t>
            </a:r>
            <a:endParaRPr lang="en-GB" sz="1200" dirty="0" smtClean="0">
              <a:solidFill>
                <a:schemeClr val="tx1"/>
              </a:solidFill>
              <a:ea typeface="Calibri"/>
              <a:cs typeface="Times New Roman"/>
            </a:endParaRPr>
          </a:p>
          <a:p>
            <a:endParaRPr lang="en-GB" sz="1200" dirty="0" smtClean="0">
              <a:solidFill>
                <a:schemeClr val="tx1"/>
              </a:solidFill>
              <a:ea typeface="Calibri"/>
              <a:cs typeface="Times New Roman"/>
            </a:endParaRPr>
          </a:p>
          <a:p>
            <a:endParaRPr lang="en-GB" sz="1200" dirty="0">
              <a:solidFill>
                <a:schemeClr val="tx1"/>
              </a:solidFill>
              <a:ea typeface="Calibri"/>
              <a:cs typeface="Times New Roman"/>
            </a:endParaRPr>
          </a:p>
          <a:p>
            <a:pPr algn="ctr"/>
            <a:endParaRPr lang="en-GB" sz="1200" dirty="0">
              <a:solidFill>
                <a:schemeClr val="tx1"/>
              </a:solidFill>
            </a:endParaRPr>
          </a:p>
        </p:txBody>
      </p:sp>
      <p:sp>
        <p:nvSpPr>
          <p:cNvPr id="33" name="Rounded Rectangle 32"/>
          <p:cNvSpPr/>
          <p:nvPr/>
        </p:nvSpPr>
        <p:spPr>
          <a:xfrm>
            <a:off x="3961316" y="6937017"/>
            <a:ext cx="3275698" cy="562728"/>
          </a:xfrm>
          <a:prstGeom prst="roundRect">
            <a:avLst/>
          </a:prstGeom>
          <a:solidFill>
            <a:srgbClr val="F26E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Learning Objectives</a:t>
            </a:r>
          </a:p>
        </p:txBody>
      </p:sp>
      <p:sp>
        <p:nvSpPr>
          <p:cNvPr id="27" name="Puzzle4"/>
          <p:cNvSpPr>
            <a:spLocks noEditPoints="1" noChangeArrowheads="1"/>
          </p:cNvSpPr>
          <p:nvPr/>
        </p:nvSpPr>
        <p:spPr bwMode="auto">
          <a:xfrm>
            <a:off x="36215" y="6551442"/>
            <a:ext cx="598320" cy="849539"/>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EE3A77"/>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2" name="Puzzle3"/>
          <p:cNvSpPr>
            <a:spLocks noEditPoints="1" noChangeArrowheads="1"/>
          </p:cNvSpPr>
          <p:nvPr/>
        </p:nvSpPr>
        <p:spPr bwMode="auto">
          <a:xfrm>
            <a:off x="3751162" y="6619505"/>
            <a:ext cx="677541" cy="713412"/>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EE3A77"/>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xmlns="" val="41064836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BS">
  <a:themeElements>
    <a:clrScheme name="RBS">
      <a:dk1>
        <a:sysClr val="windowText" lastClr="000000"/>
      </a:dk1>
      <a:lt1>
        <a:sysClr val="window" lastClr="FFFFFF"/>
      </a:lt1>
      <a:dk2>
        <a:srgbClr val="002469"/>
      </a:dk2>
      <a:lt2>
        <a:srgbClr val="EEECE1"/>
      </a:lt2>
      <a:accent1>
        <a:srgbClr val="5381AC"/>
      </a:accent1>
      <a:accent2>
        <a:srgbClr val="B3B3B3"/>
      </a:accent2>
      <a:accent3>
        <a:srgbClr val="3A7224"/>
      </a:accent3>
      <a:accent4>
        <a:srgbClr val="A7B739"/>
      </a:accent4>
      <a:accent5>
        <a:srgbClr val="F36F21"/>
      </a:accent5>
      <a:accent6>
        <a:srgbClr val="E8C204"/>
      </a:accent6>
      <a:hlink>
        <a:srgbClr val="5381AC"/>
      </a:hlink>
      <a:folHlink>
        <a:srgbClr val="5381AC"/>
      </a:folHlink>
    </a:clrScheme>
    <a:fontScheme name="RBS">
      <a:majorFont>
        <a:latin typeface="Arial"/>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RB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custClrLst>
    <a:custClr name="Accent 1 100%">
      <a:srgbClr val="5381AC"/>
    </a:custClr>
    <a:custClr name="Accent 2 100%">
      <a:srgbClr val="B3B3B3"/>
    </a:custClr>
    <a:custClr name="Accent 3 100%">
      <a:srgbClr val="3A7224"/>
    </a:custClr>
    <a:custClr name="Accent 4 100%">
      <a:srgbClr val="A7B739"/>
    </a:custClr>
    <a:custClr name="Accent 5 100%">
      <a:srgbClr val="F36F21"/>
    </a:custClr>
    <a:custClr name="Accent 6 100%">
      <a:srgbClr val="E8C204"/>
    </a:custClr>
    <a:custClr name="Red 100%">
      <a:srgbClr val="C90008"/>
    </a:custClr>
    <a:custClr name="Orange2 100%">
      <a:srgbClr val="FAA61A"/>
    </a:custClr>
    <a:custClr name="Purple 100%">
      <a:srgbClr val="820EB7"/>
    </a:custClr>
    <a:custClr name="Cyan 100%">
      <a:srgbClr val="3DB7DF"/>
    </a:custClr>
    <a:custClr name="Accent 1 75%">
      <a:srgbClr val="86A1C0"/>
    </a:custClr>
    <a:custClr name="Accent 2 75%">
      <a:srgbClr val="CAC6C2"/>
    </a:custClr>
    <a:custClr name="Accent 3 75%">
      <a:srgbClr val="6B955B"/>
    </a:custClr>
    <a:custClr name="Accent 4 75%">
      <a:srgbClr val="BDC96B"/>
    </a:custClr>
    <a:custClr name="Accent 5 75%">
      <a:srgbClr val="F69359"/>
    </a:custClr>
    <a:custClr name="Accent 6 75%">
      <a:srgbClr val="EED143"/>
    </a:custClr>
    <a:custClr name="Red 75%">
      <a:srgbClr val="D74046"/>
    </a:custClr>
    <a:custClr name="Orange2 75%">
      <a:srgbClr val="FBBC53"/>
    </a:custClr>
    <a:custClr name="Purple 75%">
      <a:srgbClr val="A14AC9"/>
    </a:custClr>
    <a:custClr name="Cyan 75%">
      <a:srgbClr val="6EC9E7"/>
    </a:custClr>
    <a:custClr name="Accent 1 50%">
      <a:srgbClr val="AFC1D5"/>
    </a:custClr>
    <a:custClr name="Accent 2 50%">
      <a:srgbClr val="DCD9D6"/>
    </a:custClr>
    <a:custClr name="Accent 3 50%">
      <a:srgbClr val="9CB891"/>
    </a:custClr>
    <a:custClr name="Accent 4 50%">
      <a:srgbClr val="D3DB9C"/>
    </a:custClr>
    <a:custClr name="Accent 5 50%">
      <a:srgbClr val="F9B790"/>
    </a:custClr>
    <a:custClr name="Accent 6 50%">
      <a:srgbClr val="F3E081"/>
    </a:custClr>
    <a:custClr name="Red 50%">
      <a:srgbClr val="E47F83"/>
    </a:custClr>
    <a:custClr name="Orange2 50%">
      <a:srgbClr val="FCD28C"/>
    </a:custClr>
    <a:custClr name="Purple 50%">
      <a:srgbClr val="C086DB"/>
    </a:custClr>
    <a:custClr name="Cyan 50%">
      <a:srgbClr val="9EDBEF"/>
    </a:custClr>
    <a:custClr name="Accent 1 25%">
      <a:srgbClr val="D7E0EA"/>
    </a:custClr>
    <a:custClr name="Accent 2 25%">
      <a:srgbClr val="EDECEB"/>
    </a:custClr>
    <a:custClr name="Accent 3 25%">
      <a:srgbClr val="CEDCC8"/>
    </a:custClr>
    <a:custClr name="Accent 4 25%">
      <a:srgbClr val="E9EDCD"/>
    </a:custClr>
    <a:custClr name="Accent 5 25%">
      <a:srgbClr val="FCDBC7"/>
    </a:custClr>
    <a:custClr name="Accent 6 25%">
      <a:srgbClr val="F9F0C0"/>
    </a:custClr>
    <a:custClr name="Red 25%">
      <a:srgbClr val="F1BFC1"/>
    </a:custClr>
    <a:custClr name="Orange2 25%">
      <a:srgbClr val="FEE9C6"/>
    </a:custClr>
    <a:custClr name="Purple 25%">
      <a:srgbClr val="E0C3ED"/>
    </a:custClr>
    <a:custClr name="Cyan 25%">
      <a:srgbClr val="CEEDF7"/>
    </a:custClr>
  </a:custClrLst>
</a:theme>
</file>

<file path=docProps/app.xml><?xml version="1.0" encoding="utf-8"?>
<Properties xmlns="http://schemas.openxmlformats.org/officeDocument/2006/extended-properties" xmlns:vt="http://schemas.openxmlformats.org/officeDocument/2006/docPropsVTypes">
  <Template>blank</Template>
  <TotalTime>309</TotalTime>
  <Words>238</Words>
  <Application>Microsoft Office PowerPoint</Application>
  <PresentationFormat>Custom</PresentationFormat>
  <Paragraphs>29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RBS</vt:lpstr>
      <vt:lpstr>Slide 1</vt:lpstr>
    </vt:vector>
  </TitlesOfParts>
  <Company>The Royal Bank Of Scotland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Eisler, Alina, (Corporate &amp; Institutional Banking)</dc:creator>
  <dc:description>Version 1.0 (PowerPoint 2010) UK</dc:description>
  <cp:lastModifiedBy>Michelle Mullarkey</cp:lastModifiedBy>
  <cp:revision>40</cp:revision>
  <cp:lastPrinted>2016-07-14T18:47:18Z</cp:lastPrinted>
  <dcterms:created xsi:type="dcterms:W3CDTF">2016-07-06T16:35:09Z</dcterms:created>
  <dcterms:modified xsi:type="dcterms:W3CDTF">2016-11-14T12:02:56Z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654478826</vt:i4>
  </property>
  <property fmtid="{D5CDD505-2E9C-101B-9397-08002B2CF9AE}" pid="3" name="_NewReviewCycle">
    <vt:lpwstr/>
  </property>
  <property fmtid="{D5CDD505-2E9C-101B-9397-08002B2CF9AE}" pid="4" name="_EmailSubject">
    <vt:lpwstr>Documents for the handover</vt:lpwstr>
  </property>
  <property fmtid="{D5CDD505-2E9C-101B-9397-08002B2CF9AE}" pid="5" name="_AuthorEmail">
    <vt:lpwstr>James.Holl@rbs.com</vt:lpwstr>
  </property>
  <property fmtid="{D5CDD505-2E9C-101B-9397-08002B2CF9AE}" pid="6" name="_AuthorEmailDisplayName">
    <vt:lpwstr>Holl, James, (Corporate &amp; Institutional Banking)</vt:lpwstr>
  </property>
  <property fmtid="{D5CDD505-2E9C-101B-9397-08002B2CF9AE}" pid="7" name="_PreviousAdHocReviewCycleID">
    <vt:i4>600135472</vt:i4>
  </property>
</Properties>
</file>